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85" r:id="rId1"/>
  </p:sldMasterIdLst>
  <p:notesMasterIdLst>
    <p:notesMasterId r:id="rId9"/>
  </p:notesMasterIdLst>
  <p:sldIdLst>
    <p:sldId id="290" r:id="rId2"/>
    <p:sldId id="370" r:id="rId3"/>
    <p:sldId id="363" r:id="rId4"/>
    <p:sldId id="364" r:id="rId5"/>
    <p:sldId id="369" r:id="rId6"/>
    <p:sldId id="365" r:id="rId7"/>
    <p:sldId id="368" r:id="rId8"/>
  </p:sldIdLst>
  <p:sldSz cx="9144000" cy="5143500" type="screen16x9"/>
  <p:notesSz cx="7086600" cy="9372600"/>
  <p:defaultTextStyle>
    <a:defPPr>
      <a:defRPr lang="en-US"/>
    </a:defPPr>
    <a:lvl1pPr algn="l" rtl="0" fontAlgn="base">
      <a:spcBef>
        <a:spcPct val="0"/>
      </a:spcBef>
      <a:spcAft>
        <a:spcPct val="0"/>
      </a:spcAft>
      <a:defRPr sz="2400" kern="1200">
        <a:solidFill>
          <a:schemeClr val="tx1"/>
        </a:solidFill>
        <a:latin typeface="Times New Roman" charset="0"/>
        <a:ea typeface="+mn-ea"/>
        <a:cs typeface="Arial" charset="0"/>
      </a:defRPr>
    </a:lvl1pPr>
    <a:lvl2pPr marL="457200" algn="l" rtl="0" fontAlgn="base">
      <a:spcBef>
        <a:spcPct val="0"/>
      </a:spcBef>
      <a:spcAft>
        <a:spcPct val="0"/>
      </a:spcAft>
      <a:defRPr sz="2400" kern="1200">
        <a:solidFill>
          <a:schemeClr val="tx1"/>
        </a:solidFill>
        <a:latin typeface="Times New Roman" charset="0"/>
        <a:ea typeface="+mn-ea"/>
        <a:cs typeface="Arial" charset="0"/>
      </a:defRPr>
    </a:lvl2pPr>
    <a:lvl3pPr marL="914400" algn="l" rtl="0" fontAlgn="base">
      <a:spcBef>
        <a:spcPct val="0"/>
      </a:spcBef>
      <a:spcAft>
        <a:spcPct val="0"/>
      </a:spcAft>
      <a:defRPr sz="2400" kern="1200">
        <a:solidFill>
          <a:schemeClr val="tx1"/>
        </a:solidFill>
        <a:latin typeface="Times New Roman" charset="0"/>
        <a:ea typeface="+mn-ea"/>
        <a:cs typeface="Arial" charset="0"/>
      </a:defRPr>
    </a:lvl3pPr>
    <a:lvl4pPr marL="1371600" algn="l" rtl="0" fontAlgn="base">
      <a:spcBef>
        <a:spcPct val="0"/>
      </a:spcBef>
      <a:spcAft>
        <a:spcPct val="0"/>
      </a:spcAft>
      <a:defRPr sz="2400" kern="1200">
        <a:solidFill>
          <a:schemeClr val="tx1"/>
        </a:solidFill>
        <a:latin typeface="Times New Roman" charset="0"/>
        <a:ea typeface="+mn-ea"/>
        <a:cs typeface="Arial" charset="0"/>
      </a:defRPr>
    </a:lvl4pPr>
    <a:lvl5pPr marL="1828800" algn="l" rtl="0" fontAlgn="base">
      <a:spcBef>
        <a:spcPct val="0"/>
      </a:spcBef>
      <a:spcAft>
        <a:spcPct val="0"/>
      </a:spcAft>
      <a:defRPr sz="2400" kern="1200">
        <a:solidFill>
          <a:schemeClr val="tx1"/>
        </a:solidFill>
        <a:latin typeface="Times New Roman" charset="0"/>
        <a:ea typeface="+mn-ea"/>
        <a:cs typeface="Arial" charset="0"/>
      </a:defRPr>
    </a:lvl5pPr>
    <a:lvl6pPr marL="2286000" algn="l" defTabSz="914400" rtl="0" eaLnBrk="1" latinLnBrk="0" hangingPunct="1">
      <a:defRPr sz="2400" kern="1200">
        <a:solidFill>
          <a:schemeClr val="tx1"/>
        </a:solidFill>
        <a:latin typeface="Times New Roman" charset="0"/>
        <a:ea typeface="+mn-ea"/>
        <a:cs typeface="Arial" charset="0"/>
      </a:defRPr>
    </a:lvl6pPr>
    <a:lvl7pPr marL="2743200" algn="l" defTabSz="914400" rtl="0" eaLnBrk="1" latinLnBrk="0" hangingPunct="1">
      <a:defRPr sz="2400" kern="1200">
        <a:solidFill>
          <a:schemeClr val="tx1"/>
        </a:solidFill>
        <a:latin typeface="Times New Roman" charset="0"/>
        <a:ea typeface="+mn-ea"/>
        <a:cs typeface="Arial" charset="0"/>
      </a:defRPr>
    </a:lvl7pPr>
    <a:lvl8pPr marL="3200400" algn="l" defTabSz="914400" rtl="0" eaLnBrk="1" latinLnBrk="0" hangingPunct="1">
      <a:defRPr sz="2400" kern="1200">
        <a:solidFill>
          <a:schemeClr val="tx1"/>
        </a:solidFill>
        <a:latin typeface="Times New Roman" charset="0"/>
        <a:ea typeface="+mn-ea"/>
        <a:cs typeface="Arial" charset="0"/>
      </a:defRPr>
    </a:lvl8pPr>
    <a:lvl9pPr marL="3657600" algn="l" defTabSz="914400" rtl="0" eaLnBrk="1" latinLnBrk="0" hangingPunct="1">
      <a:defRPr sz="2400" kern="1200">
        <a:solidFill>
          <a:schemeClr val="tx1"/>
        </a:solidFill>
        <a:latin typeface="Times New Roman"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1144"/>
    <a:srgbClr val="4D4D4D"/>
    <a:srgbClr val="FFFFFF"/>
    <a:srgbClr val="969696"/>
    <a:srgbClr val="EAEAEA"/>
    <a:srgbClr val="F8F8F8"/>
    <a:srgbClr val="FFEF1D"/>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67" autoAdjust="0"/>
    <p:restoredTop sz="69806" autoAdjust="0"/>
  </p:normalViewPr>
  <p:slideViewPr>
    <p:cSldViewPr>
      <p:cViewPr>
        <p:scale>
          <a:sx n="100" d="100"/>
          <a:sy n="100" d="100"/>
        </p:scale>
        <p:origin x="-984" y="-72"/>
      </p:cViewPr>
      <p:guideLst>
        <p:guide orient="horz" pos="1620"/>
        <p:guide pos="2880"/>
      </p:guideLst>
    </p:cSldViewPr>
  </p:slideViewPr>
  <p:outlineViewPr>
    <p:cViewPr>
      <p:scale>
        <a:sx n="33" d="100"/>
        <a:sy n="33" d="100"/>
      </p:scale>
      <p:origin x="0" y="11316"/>
    </p:cViewPr>
  </p:outlin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71168" cy="468010"/>
          </a:xfrm>
          <a:prstGeom prst="rect">
            <a:avLst/>
          </a:prstGeom>
        </p:spPr>
        <p:txBody>
          <a:bodyPr vert="horz" lIns="96512" tIns="48255" rIns="96512" bIns="48255" rtlCol="0"/>
          <a:lstStyle>
            <a:lvl1pPr algn="l">
              <a:defRPr sz="1300">
                <a:latin typeface="Times New Roman" pitchFamily="18" charset="0"/>
                <a:cs typeface="+mn-cs"/>
              </a:defRPr>
            </a:lvl1pPr>
          </a:lstStyle>
          <a:p>
            <a:pPr>
              <a:defRPr/>
            </a:pPr>
            <a:endParaRPr lang="en-US" dirty="0"/>
          </a:p>
        </p:txBody>
      </p:sp>
      <p:sp>
        <p:nvSpPr>
          <p:cNvPr id="3" name="Date Placeholder 2"/>
          <p:cNvSpPr>
            <a:spLocks noGrp="1"/>
          </p:cNvSpPr>
          <p:nvPr>
            <p:ph type="dt" idx="1"/>
          </p:nvPr>
        </p:nvSpPr>
        <p:spPr>
          <a:xfrm>
            <a:off x="4013895" y="1"/>
            <a:ext cx="3071168" cy="468010"/>
          </a:xfrm>
          <a:prstGeom prst="rect">
            <a:avLst/>
          </a:prstGeom>
        </p:spPr>
        <p:txBody>
          <a:bodyPr vert="horz" lIns="96512" tIns="48255" rIns="96512" bIns="48255" rtlCol="0"/>
          <a:lstStyle>
            <a:lvl1pPr algn="r">
              <a:defRPr sz="1300">
                <a:latin typeface="Times New Roman" pitchFamily="18" charset="0"/>
                <a:cs typeface="+mn-cs"/>
              </a:defRPr>
            </a:lvl1pPr>
          </a:lstStyle>
          <a:p>
            <a:pPr>
              <a:defRPr/>
            </a:pPr>
            <a:fld id="{83E22FDA-16B4-4E86-936B-4811117C1F84}" type="datetimeFigureOut">
              <a:rPr lang="en-US"/>
              <a:pPr>
                <a:defRPr/>
              </a:pPr>
              <a:t>6/13/2019</a:t>
            </a:fld>
            <a:endParaRPr lang="en-US" dirty="0"/>
          </a:p>
        </p:txBody>
      </p:sp>
      <p:sp>
        <p:nvSpPr>
          <p:cNvPr id="4" name="Slide Image Placeholder 3"/>
          <p:cNvSpPr>
            <a:spLocks noGrp="1" noRot="1" noChangeAspect="1"/>
          </p:cNvSpPr>
          <p:nvPr>
            <p:ph type="sldImg" idx="2"/>
          </p:nvPr>
        </p:nvSpPr>
        <p:spPr>
          <a:xfrm>
            <a:off x="420688" y="703263"/>
            <a:ext cx="6245225" cy="3513137"/>
          </a:xfrm>
          <a:prstGeom prst="rect">
            <a:avLst/>
          </a:prstGeom>
          <a:noFill/>
          <a:ln w="12700">
            <a:solidFill>
              <a:prstClr val="black"/>
            </a:solidFill>
          </a:ln>
        </p:spPr>
        <p:txBody>
          <a:bodyPr vert="horz" lIns="96512" tIns="48255" rIns="96512" bIns="48255" rtlCol="0" anchor="ctr"/>
          <a:lstStyle/>
          <a:p>
            <a:pPr lvl="0"/>
            <a:endParaRPr lang="en-US" noProof="0" dirty="0" smtClean="0"/>
          </a:p>
        </p:txBody>
      </p:sp>
      <p:sp>
        <p:nvSpPr>
          <p:cNvPr id="5" name="Notes Placeholder 4"/>
          <p:cNvSpPr>
            <a:spLocks noGrp="1"/>
          </p:cNvSpPr>
          <p:nvPr>
            <p:ph type="body" sz="quarter" idx="3"/>
          </p:nvPr>
        </p:nvSpPr>
        <p:spPr>
          <a:xfrm>
            <a:off x="708968" y="4450746"/>
            <a:ext cx="5668665" cy="4218290"/>
          </a:xfrm>
          <a:prstGeom prst="rect">
            <a:avLst/>
          </a:prstGeom>
        </p:spPr>
        <p:txBody>
          <a:bodyPr vert="horz" lIns="96512" tIns="48255" rIns="96512" bIns="48255"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903041"/>
            <a:ext cx="3071168" cy="468010"/>
          </a:xfrm>
          <a:prstGeom prst="rect">
            <a:avLst/>
          </a:prstGeom>
        </p:spPr>
        <p:txBody>
          <a:bodyPr vert="horz" lIns="96512" tIns="48255" rIns="96512" bIns="48255" rtlCol="0" anchor="b"/>
          <a:lstStyle>
            <a:lvl1pPr algn="l">
              <a:defRPr sz="1300">
                <a:latin typeface="Times New Roman" pitchFamily="18" charset="0"/>
                <a:cs typeface="+mn-cs"/>
              </a:defRPr>
            </a:lvl1pPr>
          </a:lstStyle>
          <a:p>
            <a:pPr>
              <a:defRPr/>
            </a:pPr>
            <a:endParaRPr lang="en-US" dirty="0"/>
          </a:p>
        </p:txBody>
      </p:sp>
      <p:sp>
        <p:nvSpPr>
          <p:cNvPr id="7" name="Slide Number Placeholder 6"/>
          <p:cNvSpPr>
            <a:spLocks noGrp="1"/>
          </p:cNvSpPr>
          <p:nvPr>
            <p:ph type="sldNum" sz="quarter" idx="5"/>
          </p:nvPr>
        </p:nvSpPr>
        <p:spPr>
          <a:xfrm>
            <a:off x="4013895" y="8903041"/>
            <a:ext cx="3071168" cy="468010"/>
          </a:xfrm>
          <a:prstGeom prst="rect">
            <a:avLst/>
          </a:prstGeom>
        </p:spPr>
        <p:txBody>
          <a:bodyPr vert="horz" lIns="96512" tIns="48255" rIns="96512" bIns="48255" rtlCol="0" anchor="b"/>
          <a:lstStyle>
            <a:lvl1pPr algn="r">
              <a:defRPr sz="1300">
                <a:latin typeface="Times New Roman" pitchFamily="18" charset="0"/>
                <a:cs typeface="+mn-cs"/>
              </a:defRPr>
            </a:lvl1pPr>
          </a:lstStyle>
          <a:p>
            <a:pPr>
              <a:defRPr/>
            </a:pPr>
            <a:fld id="{4E6FBCE6-FB33-439F-B088-DC18B5D99664}" type="slidenum">
              <a:rPr lang="en-US"/>
              <a:pPr>
                <a:defRPr/>
              </a:pPr>
              <a:t>‹#›</a:t>
            </a:fld>
            <a:endParaRPr lang="en-US" dirty="0"/>
          </a:p>
        </p:txBody>
      </p:sp>
    </p:spTree>
    <p:extLst>
      <p:ext uri="{BB962C8B-B14F-4D97-AF65-F5344CB8AC3E}">
        <p14:creationId xmlns:p14="http://schemas.microsoft.com/office/powerpoint/2010/main" val="420189064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TextEdit="1"/>
          </p:cNvSpPr>
          <p:nvPr>
            <p:ph type="sldImg"/>
          </p:nvPr>
        </p:nvSpPr>
        <p:spPr bwMode="auto">
          <a:xfrm>
            <a:off x="420688" y="703263"/>
            <a:ext cx="6245225" cy="35131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smtClean="0"/>
              <a:t>Agile</a:t>
            </a:r>
            <a:r>
              <a:rPr lang="en-US" altLang="en-US" baseline="0" dirty="0" smtClean="0"/>
              <a:t> has become the most popular project management process in the development and delivery of software systems as it has proven successful in managing the uncertainties in both technology and requirements that characterize software development.</a:t>
            </a:r>
          </a:p>
          <a:p>
            <a:endParaRPr lang="en-US" altLang="en-US" baseline="0" dirty="0" smtClean="0"/>
          </a:p>
          <a:p>
            <a:r>
              <a:rPr lang="en-US" altLang="en-US" baseline="0" dirty="0" smtClean="0"/>
              <a:t>The Agile Manifesto was first published in the early 2000s and has 12 principles. The focus is on frequent delivery of working software using processes that can quickly adapt to or accommodate changing requirements and environments. Agile delivers capabilities through the use of short iterative sprints with the goal of delivering working software on a continual basis. 	</a:t>
            </a:r>
          </a:p>
          <a:p>
            <a:endParaRPr lang="en-US" altLang="en-US" baseline="0" dirty="0" smtClean="0"/>
          </a:p>
          <a:p>
            <a:r>
              <a:rPr lang="en-US" altLang="en-US" baseline="0" dirty="0" smtClean="0"/>
              <a:t>While Agile mitigates much of the uncertainties caused by uncertainties and issues, for the delivery of large systems still requires development teams to estimate the time and cost it will take to deliver the required system capabilities. Using lists of issues with impacts that can affect both delivery dates and costs will allow Agile teams to develop realistic estimates for when specific capabilities can be delivered and also information that will improve decision making during the development process. </a:t>
            </a:r>
          </a:p>
          <a:p>
            <a:endParaRPr lang="en-US" altLang="en-US" baseline="0" dirty="0" smtClean="0"/>
          </a:p>
          <a:p>
            <a:r>
              <a:rPr lang="en-US" altLang="en-US" baseline="0" dirty="0" smtClean="0"/>
              <a:t>In this video, we will provide an overview of Agile teams can assign issues to their development plans and how this can provide simple insight into how this could impact their delivery dates and improve the quality of the team’s decisions.</a:t>
            </a:r>
          </a:p>
          <a:p>
            <a:endParaRPr lang="en-US" altLang="en-US" baseline="0" dirty="0" smtClean="0"/>
          </a:p>
          <a:p>
            <a:endParaRPr lang="en-US" alt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Before</a:t>
            </a:r>
            <a:r>
              <a:rPr lang="en-CA" baseline="0" dirty="0" smtClean="0"/>
              <a:t> outlining how we can use risk analysis to improve project estimates and management, we will take a look at how Agile differs from conventional scheduling and how this affects schedule risk analysis. The goal of schedule risk analysis is to analyze the impacts of risk and uncertainty and develop plans that minimize the impact where possible and account for the unmanaged residual risks. </a:t>
            </a:r>
          </a:p>
          <a:p>
            <a:r>
              <a:rPr lang="en-CA" baseline="0" dirty="0" smtClean="0"/>
              <a:t>The analysis requires a project plan with activities with start and finish times linked in a precedent network.</a:t>
            </a:r>
          </a:p>
          <a:p>
            <a:r>
              <a:rPr lang="en-CA" baseline="0" dirty="0" smtClean="0"/>
              <a:t>Risks and uncertainties are assigned to the project plan</a:t>
            </a:r>
          </a:p>
          <a:p>
            <a:pPr marL="228600" indent="-228600">
              <a:buAutoNum type="arabicPeriod"/>
            </a:pPr>
            <a:r>
              <a:rPr lang="en-CA" baseline="0" dirty="0" smtClean="0"/>
              <a:t>Uncertainties are assigned as 3 </a:t>
            </a:r>
            <a:r>
              <a:rPr lang="en-CA" baseline="0" dirty="0" err="1" smtClean="0"/>
              <a:t>pt</a:t>
            </a:r>
            <a:r>
              <a:rPr lang="en-CA" baseline="0" dirty="0" smtClean="0"/>
              <a:t> estimates (Low, Base, and High) with statistical distributions</a:t>
            </a:r>
          </a:p>
          <a:p>
            <a:pPr marL="228600" indent="-228600">
              <a:buAutoNum type="arabicPeriod"/>
            </a:pPr>
            <a:r>
              <a:rPr lang="en-CA" baseline="0" dirty="0" smtClean="0"/>
              <a:t>Risks: events that have a probability and impacts to cost, schedule and performance.</a:t>
            </a:r>
          </a:p>
          <a:p>
            <a:pPr marL="228600" indent="-228600">
              <a:buAutoNum type="arabicPeriod"/>
            </a:pPr>
            <a:endParaRPr lang="en-CA" baseline="0" dirty="0" smtClean="0"/>
          </a:p>
          <a:p>
            <a:pPr marL="0" indent="0">
              <a:buNone/>
            </a:pPr>
            <a:r>
              <a:rPr lang="en-CA" baseline="0" dirty="0" smtClean="0"/>
              <a:t>Monte Carlo simulations produces ranges of probabilistic outcomes for tasks and projects based on these risks and uncertainties. Estimates to complete can the be made based on the risk tolerance of an organization.  In this case the duration of particular activities is considered variable.</a:t>
            </a:r>
          </a:p>
          <a:p>
            <a:pPr marL="0" indent="0">
              <a:buNone/>
            </a:pPr>
            <a:endParaRPr lang="en-CA" baseline="0" dirty="0" smtClean="0"/>
          </a:p>
          <a:p>
            <a:pPr marL="0" indent="0">
              <a:buNone/>
            </a:pPr>
            <a:r>
              <a:rPr lang="en-CA" baseline="0" dirty="0" smtClean="0"/>
              <a:t>In comparison, though Agile projects are subject to similar risks and uncertainties, they use sprints which have a set length that never varies. Therefore estimating the time and cost to complete an Agile project with risks and uncertainties must use a different process.</a:t>
            </a:r>
            <a:endParaRPr lang="en-CA" dirty="0"/>
          </a:p>
        </p:txBody>
      </p:sp>
      <p:sp>
        <p:nvSpPr>
          <p:cNvPr id="4" name="Slide Number Placeholder 3"/>
          <p:cNvSpPr>
            <a:spLocks noGrp="1"/>
          </p:cNvSpPr>
          <p:nvPr>
            <p:ph type="sldNum" sz="quarter" idx="10"/>
          </p:nvPr>
        </p:nvSpPr>
        <p:spPr/>
        <p:txBody>
          <a:bodyPr/>
          <a:lstStyle/>
          <a:p>
            <a:pPr>
              <a:defRPr/>
            </a:pPr>
            <a:fld id="{4E6FBCE6-FB33-439F-B088-DC18B5D99664}" type="slidenum">
              <a:rPr lang="en-US" smtClean="0"/>
              <a:pPr>
                <a:defRPr/>
              </a:pPr>
              <a:t>2</a:t>
            </a:fld>
            <a:endParaRPr lang="en-US" dirty="0"/>
          </a:p>
        </p:txBody>
      </p:sp>
    </p:spTree>
    <p:extLst>
      <p:ext uri="{BB962C8B-B14F-4D97-AF65-F5344CB8AC3E}">
        <p14:creationId xmlns:p14="http://schemas.microsoft.com/office/powerpoint/2010/main" val="37597673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CA" dirty="0" smtClean="0"/>
              <a:t>Here</a:t>
            </a:r>
            <a:r>
              <a:rPr lang="en-CA" baseline="0" dirty="0" smtClean="0"/>
              <a:t> we can see a sample of an Agile plan that will use 4 sprints to deliver a completed storyboard of capabilities. Each sprint lasts 2 weeks for a total of 8 weeks Each sprint is assigned resources (developers, QA, and Documentation). In addition, we can assign resources to each sprint as seen in the Resource column. Resources are useful for this analysis as some issues only impact specific resources.  Adding deadlines on can be useful visual marker.</a:t>
            </a:r>
            <a:endParaRPr lang="en-CA" dirty="0" smtClean="0"/>
          </a:p>
        </p:txBody>
      </p:sp>
      <p:sp>
        <p:nvSpPr>
          <p:cNvPr id="4" name="Slide Number Placeholder 3"/>
          <p:cNvSpPr>
            <a:spLocks noGrp="1"/>
          </p:cNvSpPr>
          <p:nvPr>
            <p:ph type="sldNum" sz="quarter" idx="10"/>
          </p:nvPr>
        </p:nvSpPr>
        <p:spPr/>
        <p:txBody>
          <a:bodyPr/>
          <a:lstStyle/>
          <a:p>
            <a:pPr>
              <a:defRPr/>
            </a:pPr>
            <a:fld id="{4E6FBCE6-FB33-439F-B088-DC18B5D99664}" type="slidenum">
              <a:rPr lang="en-US" smtClean="0"/>
              <a:pPr>
                <a:defRPr/>
              </a:pPr>
              <a:t>3</a:t>
            </a:fld>
            <a:endParaRPr lang="en-US" dirty="0"/>
          </a:p>
        </p:txBody>
      </p:sp>
    </p:spTree>
    <p:extLst>
      <p:ext uri="{BB962C8B-B14F-4D97-AF65-F5344CB8AC3E}">
        <p14:creationId xmlns:p14="http://schemas.microsoft.com/office/powerpoint/2010/main" val="25168364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The</a:t>
            </a:r>
            <a:r>
              <a:rPr lang="en-CA" baseline="0" dirty="0" smtClean="0"/>
              <a:t> team can then identify known issues they believe will have significant impact on the successful delivery of </a:t>
            </a:r>
            <a:r>
              <a:rPr lang="en-CA" baseline="0" smtClean="0"/>
              <a:t>the sprints.</a:t>
            </a:r>
            <a:endParaRPr lang="en-CA" dirty="0"/>
          </a:p>
        </p:txBody>
      </p:sp>
      <p:sp>
        <p:nvSpPr>
          <p:cNvPr id="4" name="Slide Number Placeholder 3"/>
          <p:cNvSpPr>
            <a:spLocks noGrp="1"/>
          </p:cNvSpPr>
          <p:nvPr>
            <p:ph type="sldNum" sz="quarter" idx="10"/>
          </p:nvPr>
        </p:nvSpPr>
        <p:spPr/>
        <p:txBody>
          <a:bodyPr/>
          <a:lstStyle/>
          <a:p>
            <a:pPr>
              <a:defRPr/>
            </a:pPr>
            <a:fld id="{4E6FBCE6-FB33-439F-B088-DC18B5D99664}" type="slidenum">
              <a:rPr lang="en-US" smtClean="0"/>
              <a:pPr>
                <a:defRPr/>
              </a:pPr>
              <a:t>4</a:t>
            </a:fld>
            <a:endParaRPr lang="en-US" dirty="0"/>
          </a:p>
        </p:txBody>
      </p:sp>
    </p:spTree>
    <p:extLst>
      <p:ext uri="{BB962C8B-B14F-4D97-AF65-F5344CB8AC3E}">
        <p14:creationId xmlns:p14="http://schemas.microsoft.com/office/powerpoint/2010/main" val="24068207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aseline="0" dirty="0" smtClean="0"/>
              <a:t>Issues can then be assigned to either specific resources or to the sprints.</a:t>
            </a:r>
          </a:p>
          <a:p>
            <a:endParaRPr lang="en-CA" baseline="0" dirty="0" smtClean="0"/>
          </a:p>
          <a:p>
            <a:r>
              <a:rPr lang="en-CA" baseline="0" dirty="0" smtClean="0"/>
              <a:t>In the first example both the QA and Documentation resources are shared with other projects and availability to the project is an issue. </a:t>
            </a:r>
          </a:p>
          <a:p>
            <a:endParaRPr lang="en-CA" baseline="0" dirty="0" smtClean="0"/>
          </a:p>
          <a:p>
            <a:r>
              <a:rPr lang="en-CA" baseline="0" dirty="0" smtClean="0"/>
              <a:t>In the second example, the team anticipates that there will be significant technical issues to resolve that may delay the delivery of specific requirements.</a:t>
            </a:r>
          </a:p>
          <a:p>
            <a:endParaRPr lang="en-CA" baseline="0" dirty="0" smtClean="0"/>
          </a:p>
          <a:p>
            <a:r>
              <a:rPr lang="en-CA" baseline="0" dirty="0" smtClean="0"/>
              <a:t>During project execution, issues can be added or closed as each sprint progresses.</a:t>
            </a:r>
          </a:p>
          <a:p>
            <a:endParaRPr lang="en-CA" baseline="0" dirty="0" smtClean="0"/>
          </a:p>
          <a:p>
            <a:endParaRPr lang="en-CA" baseline="0" dirty="0" smtClean="0"/>
          </a:p>
        </p:txBody>
      </p:sp>
      <p:sp>
        <p:nvSpPr>
          <p:cNvPr id="4" name="Slide Number Placeholder 3"/>
          <p:cNvSpPr>
            <a:spLocks noGrp="1"/>
          </p:cNvSpPr>
          <p:nvPr>
            <p:ph type="sldNum" sz="quarter" idx="10"/>
          </p:nvPr>
        </p:nvSpPr>
        <p:spPr/>
        <p:txBody>
          <a:bodyPr/>
          <a:lstStyle/>
          <a:p>
            <a:pPr>
              <a:defRPr/>
            </a:pPr>
            <a:fld id="{4E6FBCE6-FB33-439F-B088-DC18B5D99664}" type="slidenum">
              <a:rPr lang="en-US" smtClean="0"/>
              <a:pPr>
                <a:defRPr/>
              </a:pPr>
              <a:t>5</a:t>
            </a:fld>
            <a:endParaRPr lang="en-US" dirty="0"/>
          </a:p>
        </p:txBody>
      </p:sp>
    </p:spTree>
    <p:extLst>
      <p:ext uri="{BB962C8B-B14F-4D97-AF65-F5344CB8AC3E}">
        <p14:creationId xmlns:p14="http://schemas.microsoft.com/office/powerpoint/2010/main" val="17400612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aseline="0" dirty="0" smtClean="0"/>
          </a:p>
          <a:p>
            <a:r>
              <a:rPr lang="en-CA" baseline="0" dirty="0" smtClean="0"/>
              <a:t>Once issues have been assigned a quick calculation is run to show how the issues might affect the planned work in each sprint. The results can be used to modify the development plan.</a:t>
            </a:r>
          </a:p>
        </p:txBody>
      </p:sp>
      <p:sp>
        <p:nvSpPr>
          <p:cNvPr id="4" name="Slide Number Placeholder 3"/>
          <p:cNvSpPr>
            <a:spLocks noGrp="1"/>
          </p:cNvSpPr>
          <p:nvPr>
            <p:ph type="sldNum" sz="quarter" idx="10"/>
          </p:nvPr>
        </p:nvSpPr>
        <p:spPr/>
        <p:txBody>
          <a:bodyPr/>
          <a:lstStyle/>
          <a:p>
            <a:pPr>
              <a:defRPr/>
            </a:pPr>
            <a:fld id="{4E6FBCE6-FB33-439F-B088-DC18B5D99664}" type="slidenum">
              <a:rPr lang="en-US" smtClean="0"/>
              <a:pPr>
                <a:defRPr/>
              </a:pPr>
              <a:t>6</a:t>
            </a:fld>
            <a:endParaRPr lang="en-US" dirty="0"/>
          </a:p>
        </p:txBody>
      </p:sp>
    </p:spTree>
    <p:extLst>
      <p:ext uri="{BB962C8B-B14F-4D97-AF65-F5344CB8AC3E}">
        <p14:creationId xmlns:p14="http://schemas.microsoft.com/office/powerpoint/2010/main" val="17955548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aseline="0" dirty="0" smtClean="0"/>
          </a:p>
          <a:p>
            <a:r>
              <a:rPr lang="en-CA" baseline="0" dirty="0" smtClean="0"/>
              <a:t>In this case the team could consider to options the increase the chance capabilities will be delivered on time and within budget. </a:t>
            </a:r>
          </a:p>
          <a:p>
            <a:endParaRPr lang="en-CA" baseline="0" dirty="0" smtClean="0"/>
          </a:p>
          <a:p>
            <a:r>
              <a:rPr lang="en-CA" baseline="0" dirty="0" smtClean="0"/>
              <a:t>Option A is to add an additional sprint as the likelihood of delivering in 4 sprints is too low.</a:t>
            </a:r>
          </a:p>
          <a:p>
            <a:endParaRPr lang="en-CA" baseline="0" dirty="0" smtClean="0"/>
          </a:p>
          <a:p>
            <a:r>
              <a:rPr lang="en-CA" baseline="0" dirty="0" smtClean="0"/>
              <a:t>Option B is to minimize the impacts of issues. Examples might be to add additional resources or schedule additional time on a test server. </a:t>
            </a:r>
          </a:p>
        </p:txBody>
      </p:sp>
      <p:sp>
        <p:nvSpPr>
          <p:cNvPr id="4" name="Slide Number Placeholder 3"/>
          <p:cNvSpPr>
            <a:spLocks noGrp="1"/>
          </p:cNvSpPr>
          <p:nvPr>
            <p:ph type="sldNum" sz="quarter" idx="10"/>
          </p:nvPr>
        </p:nvSpPr>
        <p:spPr/>
        <p:txBody>
          <a:bodyPr/>
          <a:lstStyle/>
          <a:p>
            <a:pPr>
              <a:defRPr/>
            </a:pPr>
            <a:fld id="{4E6FBCE6-FB33-439F-B088-DC18B5D99664}" type="slidenum">
              <a:rPr lang="en-US" smtClean="0"/>
              <a:pPr>
                <a:defRPr/>
              </a:pPr>
              <a:t>7</a:t>
            </a:fld>
            <a:endParaRPr lang="en-US" dirty="0"/>
          </a:p>
        </p:txBody>
      </p:sp>
    </p:spTree>
    <p:extLst>
      <p:ext uri="{BB962C8B-B14F-4D97-AF65-F5344CB8AC3E}">
        <p14:creationId xmlns:p14="http://schemas.microsoft.com/office/powerpoint/2010/main" val="18336051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34"/>
            <a:ext cx="7772400" cy="646331"/>
          </a:xfrm>
        </p:spPr>
        <p:txBody>
          <a:bodyPr/>
          <a:lstStyle>
            <a:lvl1pPr>
              <a:defRPr b="1">
                <a:solidFill>
                  <a:srgbClr val="4D4D4D"/>
                </a:solidFill>
                <a:latin typeface="Tahoma" panose="020B0604030504040204" pitchFamily="34" charset="0"/>
                <a:ea typeface="Tahoma" panose="020B0604030504040204" pitchFamily="34" charset="0"/>
                <a:cs typeface="Tahoma" panose="020B0604030504040204" pitchFamily="34" charset="0"/>
              </a:defRPr>
            </a:lvl1pPr>
          </a:lstStyle>
          <a:p>
            <a:r>
              <a:rPr lang="en-US" dirty="0" smtClean="0"/>
              <a:t>Click to edit Master title style</a:t>
            </a:r>
            <a:endParaRPr lang="en-CA" dirty="0"/>
          </a:p>
        </p:txBody>
      </p:sp>
      <p:sp>
        <p:nvSpPr>
          <p:cNvPr id="3" name="Subtitle 2"/>
          <p:cNvSpPr>
            <a:spLocks noGrp="1"/>
          </p:cNvSpPr>
          <p:nvPr>
            <p:ph type="subTitle" idx="1"/>
          </p:nvPr>
        </p:nvSpPr>
        <p:spPr>
          <a:xfrm>
            <a:off x="1371600" y="2914650"/>
            <a:ext cx="6400800" cy="1314450"/>
          </a:xfrm>
        </p:spPr>
        <p:txBody>
          <a:bodyPr/>
          <a:lstStyle>
            <a:lvl1pPr marL="0" indent="0" algn="ctr">
              <a:buNone/>
              <a:defRPr b="1">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CA" dirty="0"/>
          </a:p>
        </p:txBody>
      </p:sp>
    </p:spTree>
    <p:extLst>
      <p:ext uri="{BB962C8B-B14F-4D97-AF65-F5344CB8AC3E}">
        <p14:creationId xmlns:p14="http://schemas.microsoft.com/office/powerpoint/2010/main" val="10070119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8229600" cy="646331"/>
          </a:xfrm>
        </p:spPr>
        <p:txBody>
          <a:bodyPr/>
          <a:lstStyle>
            <a:lvl1pPr>
              <a:defRPr sz="3600" b="1">
                <a:solidFill>
                  <a:srgbClr val="4D4D4D"/>
                </a:solidFill>
                <a:latin typeface="Tahoma" panose="020B0604030504040204" pitchFamily="34" charset="0"/>
                <a:ea typeface="Tahoma" panose="020B0604030504040204" pitchFamily="34" charset="0"/>
                <a:cs typeface="Tahoma" panose="020B0604030504040204" pitchFamily="34"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sz="2000" b="1">
                <a:solidFill>
                  <a:srgbClr val="4D4D4D"/>
                </a:solidFill>
                <a:latin typeface="Tahoma" panose="020B0604030504040204" pitchFamily="34" charset="0"/>
                <a:ea typeface="Tahoma" panose="020B0604030504040204" pitchFamily="34" charset="0"/>
                <a:cs typeface="Tahoma" panose="020B0604030504040204" pitchFamily="34" charset="0"/>
              </a:defRPr>
            </a:lvl1pPr>
            <a:lvl2pPr>
              <a:defRPr sz="1800" b="1">
                <a:solidFill>
                  <a:srgbClr val="4D4D4D"/>
                </a:solidFill>
                <a:latin typeface="Tahoma" panose="020B0604030504040204" pitchFamily="34" charset="0"/>
                <a:ea typeface="Tahoma" panose="020B0604030504040204" pitchFamily="34" charset="0"/>
                <a:cs typeface="Tahoma" panose="020B0604030504040204" pitchFamily="34" charset="0"/>
              </a:defRPr>
            </a:lvl2pPr>
            <a:lvl3pPr>
              <a:defRPr sz="1600" b="1">
                <a:solidFill>
                  <a:srgbClr val="4D4D4D"/>
                </a:solidFill>
                <a:latin typeface="Tahoma" panose="020B0604030504040204" pitchFamily="34" charset="0"/>
                <a:ea typeface="Tahoma" panose="020B0604030504040204" pitchFamily="34" charset="0"/>
                <a:cs typeface="Tahoma" panose="020B0604030504040204" pitchFamily="34" charset="0"/>
              </a:defRPr>
            </a:lvl3pPr>
            <a:lvl4pPr>
              <a:defRPr sz="1400" b="1">
                <a:solidFill>
                  <a:srgbClr val="4D4D4D"/>
                </a:solidFill>
                <a:latin typeface="Tahoma" panose="020B0604030504040204" pitchFamily="34" charset="0"/>
                <a:ea typeface="Tahoma" panose="020B0604030504040204" pitchFamily="34" charset="0"/>
                <a:cs typeface="Tahoma" panose="020B0604030504040204" pitchFamily="34" charset="0"/>
              </a:defRPr>
            </a:lvl4pPr>
            <a:lvl5pPr>
              <a:defRPr sz="1200" b="1">
                <a:solidFill>
                  <a:srgbClr val="4D4D4D"/>
                </a:solidFill>
                <a:latin typeface="Tahoma" panose="020B0604030504040204" pitchFamily="34" charset="0"/>
                <a:ea typeface="Tahoma" panose="020B0604030504040204" pitchFamily="34" charset="0"/>
                <a:cs typeface="Tahoma" panose="020B060403050404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189036183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5"/>
            <a:ext cx="7772400" cy="400110"/>
          </a:xfrm>
        </p:spPr>
        <p:txBody>
          <a:bodyPr/>
          <a:lstStyle>
            <a:lvl1pPr algn="l">
              <a:defRPr sz="2000" b="1" cap="all"/>
            </a:lvl1pPr>
          </a:lstStyle>
          <a:p>
            <a:r>
              <a:rPr lang="en-US" smtClean="0"/>
              <a:t>Click to edit Master title style</a:t>
            </a:r>
            <a:endParaRPr lang="en-CA" dirty="0"/>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Tree>
    <p:extLst>
      <p:ext uri="{BB962C8B-B14F-4D97-AF65-F5344CB8AC3E}">
        <p14:creationId xmlns:p14="http://schemas.microsoft.com/office/powerpoint/2010/main" val="35915190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atin typeface="Tahoma" panose="020B0604030504040204" pitchFamily="34" charset="0"/>
                <a:ea typeface="Tahoma" panose="020B0604030504040204" pitchFamily="34" charset="0"/>
                <a:cs typeface="Tahoma" panose="020B0604030504040204" pitchFamily="34" charset="0"/>
              </a:defRPr>
            </a:lvl1pPr>
          </a:lstStyle>
          <a:p>
            <a:r>
              <a:rPr lang="en-US" dirty="0" smtClean="0"/>
              <a:t>Click to edit Master title style</a:t>
            </a:r>
            <a:endParaRPr lang="en-CA" dirty="0"/>
          </a:p>
        </p:txBody>
      </p:sp>
      <p:sp>
        <p:nvSpPr>
          <p:cNvPr id="3" name="Content Placeholder 2"/>
          <p:cNvSpPr>
            <a:spLocks noGrp="1"/>
          </p:cNvSpPr>
          <p:nvPr>
            <p:ph sz="half" idx="1"/>
          </p:nvPr>
        </p:nvSpPr>
        <p:spPr>
          <a:xfrm>
            <a:off x="457200" y="1200151"/>
            <a:ext cx="4038600" cy="3394472"/>
          </a:xfrm>
        </p:spPr>
        <p:txBody>
          <a:bodyPr/>
          <a:lstStyle>
            <a:lvl1pPr>
              <a:defRPr sz="2000">
                <a:latin typeface="Tahoma" panose="020B0604030504040204" pitchFamily="34" charset="0"/>
                <a:ea typeface="Tahoma" panose="020B0604030504040204" pitchFamily="34" charset="0"/>
                <a:cs typeface="Tahoma" panose="020B0604030504040204" pitchFamily="34" charset="0"/>
              </a:defRPr>
            </a:lvl1pPr>
            <a:lvl2pPr>
              <a:defRPr sz="2000">
                <a:latin typeface="Tahoma" panose="020B0604030504040204" pitchFamily="34" charset="0"/>
                <a:ea typeface="Tahoma" panose="020B0604030504040204" pitchFamily="34" charset="0"/>
                <a:cs typeface="Tahoma" panose="020B0604030504040204" pitchFamily="34" charset="0"/>
              </a:defRPr>
            </a:lvl2pPr>
            <a:lvl3pPr>
              <a:defRPr sz="2000">
                <a:latin typeface="Tahoma" panose="020B0604030504040204" pitchFamily="34" charset="0"/>
                <a:ea typeface="Tahoma" panose="020B0604030504040204" pitchFamily="34" charset="0"/>
                <a:cs typeface="Tahoma" panose="020B0604030504040204" pitchFamily="34" charset="0"/>
              </a:defRPr>
            </a:lvl3pPr>
            <a:lvl4pPr>
              <a:defRPr sz="2000">
                <a:latin typeface="Tahoma" panose="020B0604030504040204" pitchFamily="34" charset="0"/>
                <a:ea typeface="Tahoma" panose="020B0604030504040204" pitchFamily="34" charset="0"/>
                <a:cs typeface="Tahoma" panose="020B0604030504040204" pitchFamily="34" charset="0"/>
              </a:defRPr>
            </a:lvl4pPr>
            <a:lvl5pPr>
              <a:defRPr sz="2000">
                <a:latin typeface="Tahoma" panose="020B0604030504040204" pitchFamily="34" charset="0"/>
                <a:ea typeface="Tahoma" panose="020B0604030504040204" pitchFamily="34" charset="0"/>
                <a:cs typeface="Tahoma" panose="020B0604030504040204"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200151"/>
            <a:ext cx="4038600" cy="3394472"/>
          </a:xfrm>
        </p:spPr>
        <p:txBody>
          <a:bodyPr/>
          <a:lstStyle>
            <a:lvl1pPr>
              <a:defRPr sz="2000">
                <a:latin typeface="Tahoma" panose="020B0604030504040204" pitchFamily="34" charset="0"/>
                <a:ea typeface="Tahoma" panose="020B0604030504040204" pitchFamily="34" charset="0"/>
                <a:cs typeface="Tahoma" panose="020B0604030504040204" pitchFamily="34" charset="0"/>
              </a:defRPr>
            </a:lvl1pPr>
            <a:lvl2pPr>
              <a:defRPr sz="2000">
                <a:latin typeface="Tahoma" panose="020B0604030504040204" pitchFamily="34" charset="0"/>
                <a:ea typeface="Tahoma" panose="020B0604030504040204" pitchFamily="34" charset="0"/>
                <a:cs typeface="Tahoma" panose="020B0604030504040204" pitchFamily="34" charset="0"/>
              </a:defRPr>
            </a:lvl2pPr>
            <a:lvl3pPr>
              <a:defRPr sz="2000">
                <a:latin typeface="Tahoma" panose="020B0604030504040204" pitchFamily="34" charset="0"/>
                <a:ea typeface="Tahoma" panose="020B0604030504040204" pitchFamily="34" charset="0"/>
                <a:cs typeface="Tahoma" panose="020B0604030504040204" pitchFamily="34" charset="0"/>
              </a:defRPr>
            </a:lvl3pPr>
            <a:lvl4pPr>
              <a:defRPr sz="2000">
                <a:latin typeface="Tahoma" panose="020B0604030504040204" pitchFamily="34" charset="0"/>
                <a:ea typeface="Tahoma" panose="020B0604030504040204" pitchFamily="34" charset="0"/>
                <a:cs typeface="Tahoma" panose="020B0604030504040204" pitchFamily="34" charset="0"/>
              </a:defRPr>
            </a:lvl4pPr>
            <a:lvl5pPr>
              <a:defRPr sz="2000">
                <a:latin typeface="Tahoma" panose="020B0604030504040204" pitchFamily="34" charset="0"/>
                <a:ea typeface="Tahoma" panose="020B0604030504040204" pitchFamily="34" charset="0"/>
                <a:cs typeface="Tahoma" panose="020B0604030504040204"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dirty="0"/>
          </a:p>
        </p:txBody>
      </p:sp>
    </p:spTree>
    <p:extLst>
      <p:ext uri="{BB962C8B-B14F-4D97-AF65-F5344CB8AC3E}">
        <p14:creationId xmlns:p14="http://schemas.microsoft.com/office/powerpoint/2010/main" val="38379023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ahoma" panose="020B0604030504040204" pitchFamily="34" charset="0"/>
                <a:ea typeface="Tahoma" panose="020B0604030504040204" pitchFamily="34" charset="0"/>
                <a:cs typeface="Tahoma" panose="020B0604030504040204" pitchFamily="34" charset="0"/>
              </a:defRPr>
            </a:lvl1pPr>
          </a:lstStyle>
          <a:p>
            <a:r>
              <a:rPr lang="en-US" dirty="0" smtClean="0"/>
              <a:t>Click to edit Master title style</a:t>
            </a:r>
            <a:endParaRPr lang="en-CA" dirty="0"/>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000" b="1">
                <a:latin typeface="Tahoma" panose="020B0604030504040204" pitchFamily="34" charset="0"/>
                <a:ea typeface="Tahoma" panose="020B0604030504040204" pitchFamily="34" charset="0"/>
                <a:cs typeface="Tahom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000">
                <a:latin typeface="Tahoma" panose="020B0604030504040204" pitchFamily="34" charset="0"/>
                <a:ea typeface="Tahoma" panose="020B0604030504040204" pitchFamily="34" charset="0"/>
                <a:cs typeface="Tahoma" panose="020B0604030504040204" pitchFamily="34" charset="0"/>
              </a:defRPr>
            </a:lvl1pPr>
            <a:lvl2pPr>
              <a:defRPr sz="2000">
                <a:latin typeface="Tahoma" panose="020B0604030504040204" pitchFamily="34" charset="0"/>
                <a:ea typeface="Tahoma" panose="020B0604030504040204" pitchFamily="34" charset="0"/>
                <a:cs typeface="Tahoma" panose="020B0604030504040204" pitchFamily="34" charset="0"/>
              </a:defRPr>
            </a:lvl2pPr>
            <a:lvl3pPr>
              <a:defRPr sz="2000">
                <a:latin typeface="Tahoma" panose="020B0604030504040204" pitchFamily="34" charset="0"/>
                <a:ea typeface="Tahoma" panose="020B0604030504040204" pitchFamily="34" charset="0"/>
                <a:cs typeface="Tahoma" panose="020B0604030504040204" pitchFamily="34" charset="0"/>
              </a:defRPr>
            </a:lvl3pPr>
            <a:lvl4pPr>
              <a:defRPr sz="2000">
                <a:latin typeface="Tahoma" panose="020B0604030504040204" pitchFamily="34" charset="0"/>
                <a:ea typeface="Tahoma" panose="020B0604030504040204" pitchFamily="34" charset="0"/>
                <a:cs typeface="Tahoma" panose="020B0604030504040204" pitchFamily="34" charset="0"/>
              </a:defRPr>
            </a:lvl4pPr>
            <a:lvl5pPr>
              <a:defRPr sz="2000">
                <a:latin typeface="Tahoma" panose="020B0604030504040204" pitchFamily="34" charset="0"/>
                <a:ea typeface="Tahoma" panose="020B0604030504040204" pitchFamily="34" charset="0"/>
                <a:cs typeface="Tahoma" panose="020B0604030504040204" pitchFamily="34"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000" b="1">
                <a:latin typeface="Tahoma" panose="020B0604030504040204" pitchFamily="34" charset="0"/>
                <a:ea typeface="Tahoma" panose="020B0604030504040204" pitchFamily="34" charset="0"/>
                <a:cs typeface="Tahom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000">
                <a:latin typeface="Tahoma" panose="020B0604030504040204" pitchFamily="34" charset="0"/>
                <a:ea typeface="Tahoma" panose="020B0604030504040204" pitchFamily="34" charset="0"/>
                <a:cs typeface="Tahoma" panose="020B0604030504040204" pitchFamily="34" charset="0"/>
              </a:defRPr>
            </a:lvl1pPr>
            <a:lvl2pPr>
              <a:defRPr sz="2000">
                <a:latin typeface="Tahoma" panose="020B0604030504040204" pitchFamily="34" charset="0"/>
                <a:ea typeface="Tahoma" panose="020B0604030504040204" pitchFamily="34" charset="0"/>
                <a:cs typeface="Tahoma" panose="020B0604030504040204" pitchFamily="34" charset="0"/>
              </a:defRPr>
            </a:lvl2pPr>
            <a:lvl3pPr>
              <a:defRPr sz="2000">
                <a:latin typeface="Tahoma" panose="020B0604030504040204" pitchFamily="34" charset="0"/>
                <a:ea typeface="Tahoma" panose="020B0604030504040204" pitchFamily="34" charset="0"/>
                <a:cs typeface="Tahoma" panose="020B0604030504040204" pitchFamily="34" charset="0"/>
              </a:defRPr>
            </a:lvl3pPr>
            <a:lvl4pPr>
              <a:defRPr sz="2000">
                <a:latin typeface="Tahoma" panose="020B0604030504040204" pitchFamily="34" charset="0"/>
                <a:ea typeface="Tahoma" panose="020B0604030504040204" pitchFamily="34" charset="0"/>
                <a:cs typeface="Tahoma" panose="020B0604030504040204" pitchFamily="34" charset="0"/>
              </a:defRPr>
            </a:lvl4pPr>
            <a:lvl5pPr>
              <a:defRPr sz="2000">
                <a:latin typeface="Tahoma" panose="020B0604030504040204" pitchFamily="34" charset="0"/>
                <a:ea typeface="Tahoma" panose="020B0604030504040204" pitchFamily="34" charset="0"/>
                <a:cs typeface="Tahoma" panose="020B0604030504040204" pitchFamily="34"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17589806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CA" dirty="0"/>
          </a:p>
        </p:txBody>
      </p:sp>
    </p:spTree>
    <p:extLst>
      <p:ext uri="{BB962C8B-B14F-4D97-AF65-F5344CB8AC3E}">
        <p14:creationId xmlns:p14="http://schemas.microsoft.com/office/powerpoint/2010/main" val="30130604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0" y="2"/>
            <a:ext cx="8229600" cy="555526"/>
          </a:xfrm>
        </p:spPr>
        <p:txBody>
          <a:bodyPr>
            <a:normAutofit/>
          </a:bodyPr>
          <a:lstStyle>
            <a:lvl1pPr algn="l">
              <a:defRPr sz="4000">
                <a:solidFill>
                  <a:schemeClr val="tx1"/>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0168826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9"/>
          <a:srcRect/>
          <a:stretch>
            <a:fillRect/>
          </a:stretch>
        </a:blipFill>
        <a:effectLst/>
      </p:bgPr>
    </p:bg>
    <p:spTree>
      <p:nvGrpSpPr>
        <p:cNvPr id="1" name=""/>
        <p:cNvGrpSpPr/>
        <p:nvPr/>
      </p:nvGrpSpPr>
      <p:grpSpPr>
        <a:xfrm>
          <a:off x="0" y="0"/>
          <a:ext cx="0" cy="0"/>
          <a:chOff x="0" y="0"/>
          <a:chExt cx="0" cy="0"/>
        </a:xfrm>
      </p:grpSpPr>
      <p:sp>
        <p:nvSpPr>
          <p:cNvPr id="8" name="Rectangle 7"/>
          <p:cNvSpPr/>
          <p:nvPr/>
        </p:nvSpPr>
        <p:spPr>
          <a:xfrm>
            <a:off x="0" y="571502"/>
            <a:ext cx="9144000" cy="4160490"/>
          </a:xfrm>
          <a:prstGeom prst="rect">
            <a:avLst/>
          </a:prstGeom>
          <a:gradFill>
            <a:gsLst>
              <a:gs pos="0">
                <a:srgbClr val="00B0F0">
                  <a:lumMod val="97000"/>
                  <a:alpha val="65000"/>
                </a:srgbClr>
              </a:gs>
              <a:gs pos="50000">
                <a:schemeClr val="accent1">
                  <a:tint val="44500"/>
                  <a:satMod val="160000"/>
                </a:schemeClr>
              </a:gs>
              <a:gs pos="100000">
                <a:srgbClr val="DCF3FA"/>
              </a:gs>
            </a:gsLst>
            <a:lin ang="5400000" scaled="1"/>
          </a:gradFill>
          <a:ln w="127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prstClr val="white"/>
              </a:solidFill>
            </a:endParaRPr>
          </a:p>
        </p:txBody>
      </p:sp>
      <p:sp>
        <p:nvSpPr>
          <p:cNvPr id="1029" name="Title Placeholder 1"/>
          <p:cNvSpPr>
            <a:spLocks noGrp="1"/>
          </p:cNvSpPr>
          <p:nvPr>
            <p:ph type="title"/>
          </p:nvPr>
        </p:nvSpPr>
        <p:spPr bwMode="auto">
          <a:xfrm>
            <a:off x="0" y="-25714"/>
            <a:ext cx="8991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r>
              <a:rPr lang="en-US" altLang="en-US" dirty="0" smtClean="0"/>
              <a:t>Click to edit Master title style</a:t>
            </a:r>
            <a:endParaRPr lang="en-CA" altLang="en-US" dirty="0" smtClean="0"/>
          </a:p>
        </p:txBody>
      </p:sp>
      <p:sp>
        <p:nvSpPr>
          <p:cNvPr id="1030" name="Text Placeholder 2"/>
          <p:cNvSpPr>
            <a:spLocks noGrp="1"/>
          </p:cNvSpPr>
          <p:nvPr>
            <p:ph type="body" idx="1"/>
          </p:nvPr>
        </p:nvSpPr>
        <p:spPr bwMode="auto">
          <a:xfrm>
            <a:off x="457200" y="1200150"/>
            <a:ext cx="8229600" cy="3394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endParaRPr lang="en-CA" altLang="en-US" dirty="0" smtClean="0"/>
          </a:p>
        </p:txBody>
      </p:sp>
    </p:spTree>
    <p:extLst>
      <p:ext uri="{BB962C8B-B14F-4D97-AF65-F5344CB8AC3E}">
        <p14:creationId xmlns:p14="http://schemas.microsoft.com/office/powerpoint/2010/main" val="2540611977"/>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Lst>
  <p:timing>
    <p:tnLst>
      <p:par>
        <p:cTn id="1" dur="indefinite" restart="never" nodeType="tmRoot"/>
      </p:par>
    </p:tnLst>
  </p:timing>
  <p:txStyles>
    <p:titleStyle>
      <a:lvl1pPr algn="l" rtl="0" eaLnBrk="0" fontAlgn="base" hangingPunct="0">
        <a:spcBef>
          <a:spcPct val="0"/>
        </a:spcBef>
        <a:spcAft>
          <a:spcPct val="0"/>
        </a:spcAft>
        <a:defRPr sz="3600" b="1" kern="1200">
          <a:solidFill>
            <a:srgbClr val="4D4D4D"/>
          </a:solidFill>
          <a:latin typeface="Tahoma" panose="020B0604030504040204" pitchFamily="34" charset="0"/>
          <a:ea typeface="Tahoma" panose="020B0604030504040204" pitchFamily="34" charset="0"/>
          <a:cs typeface="Tahoma" panose="020B0604030504040204" pitchFamily="34" charset="0"/>
        </a:defRPr>
      </a:lvl1pPr>
      <a:lvl2pPr algn="l" rtl="0" eaLnBrk="0" fontAlgn="base" hangingPunct="0">
        <a:spcBef>
          <a:spcPct val="0"/>
        </a:spcBef>
        <a:spcAft>
          <a:spcPct val="0"/>
        </a:spcAft>
        <a:defRPr sz="3600" b="1">
          <a:solidFill>
            <a:schemeClr val="tx1"/>
          </a:solidFill>
          <a:latin typeface="Calibri" pitchFamily="34" charset="0"/>
          <a:cs typeface="Arial" charset="0"/>
        </a:defRPr>
      </a:lvl2pPr>
      <a:lvl3pPr algn="l" rtl="0" eaLnBrk="0" fontAlgn="base" hangingPunct="0">
        <a:spcBef>
          <a:spcPct val="0"/>
        </a:spcBef>
        <a:spcAft>
          <a:spcPct val="0"/>
        </a:spcAft>
        <a:defRPr sz="3600" b="1">
          <a:solidFill>
            <a:schemeClr val="tx1"/>
          </a:solidFill>
          <a:latin typeface="Calibri" pitchFamily="34" charset="0"/>
          <a:cs typeface="Arial" charset="0"/>
        </a:defRPr>
      </a:lvl3pPr>
      <a:lvl4pPr algn="l" rtl="0" eaLnBrk="0" fontAlgn="base" hangingPunct="0">
        <a:spcBef>
          <a:spcPct val="0"/>
        </a:spcBef>
        <a:spcAft>
          <a:spcPct val="0"/>
        </a:spcAft>
        <a:defRPr sz="3600" b="1">
          <a:solidFill>
            <a:schemeClr val="tx1"/>
          </a:solidFill>
          <a:latin typeface="Calibri" pitchFamily="34" charset="0"/>
          <a:cs typeface="Arial" charset="0"/>
        </a:defRPr>
      </a:lvl4pPr>
      <a:lvl5pPr algn="l" rtl="0" eaLnBrk="0" fontAlgn="base" hangingPunct="0">
        <a:spcBef>
          <a:spcPct val="0"/>
        </a:spcBef>
        <a:spcAft>
          <a:spcPct val="0"/>
        </a:spcAft>
        <a:defRPr sz="3600" b="1">
          <a:solidFill>
            <a:schemeClr val="tx1"/>
          </a:solidFill>
          <a:latin typeface="Calibri" pitchFamily="34" charset="0"/>
          <a:cs typeface="Arial" charset="0"/>
        </a:defRPr>
      </a:lvl5pPr>
      <a:lvl6pPr marL="457200" algn="ctr" rtl="0" eaLnBrk="1" fontAlgn="base" hangingPunct="1">
        <a:spcBef>
          <a:spcPct val="0"/>
        </a:spcBef>
        <a:spcAft>
          <a:spcPct val="0"/>
        </a:spcAft>
        <a:defRPr sz="2000" b="1">
          <a:solidFill>
            <a:schemeClr val="tx1"/>
          </a:solidFill>
          <a:latin typeface="Arial" charset="0"/>
          <a:cs typeface="Arial" charset="0"/>
        </a:defRPr>
      </a:lvl6pPr>
      <a:lvl7pPr marL="914400" algn="ctr" rtl="0" eaLnBrk="1" fontAlgn="base" hangingPunct="1">
        <a:spcBef>
          <a:spcPct val="0"/>
        </a:spcBef>
        <a:spcAft>
          <a:spcPct val="0"/>
        </a:spcAft>
        <a:defRPr sz="2000" b="1">
          <a:solidFill>
            <a:schemeClr val="tx1"/>
          </a:solidFill>
          <a:latin typeface="Arial" charset="0"/>
          <a:cs typeface="Arial" charset="0"/>
        </a:defRPr>
      </a:lvl7pPr>
      <a:lvl8pPr marL="1371600" algn="ctr" rtl="0" eaLnBrk="1" fontAlgn="base" hangingPunct="1">
        <a:spcBef>
          <a:spcPct val="0"/>
        </a:spcBef>
        <a:spcAft>
          <a:spcPct val="0"/>
        </a:spcAft>
        <a:defRPr sz="2000" b="1">
          <a:solidFill>
            <a:schemeClr val="tx1"/>
          </a:solidFill>
          <a:latin typeface="Arial" charset="0"/>
          <a:cs typeface="Arial" charset="0"/>
        </a:defRPr>
      </a:lvl8pPr>
      <a:lvl9pPr marL="1828800" algn="ctr" rtl="0" eaLnBrk="1" fontAlgn="base" hangingPunct="1">
        <a:spcBef>
          <a:spcPct val="0"/>
        </a:spcBef>
        <a:spcAft>
          <a:spcPct val="0"/>
        </a:spcAft>
        <a:defRPr sz="2000" b="1">
          <a:solidFill>
            <a:schemeClr val="tx1"/>
          </a:solidFill>
          <a:latin typeface="Arial" charset="0"/>
          <a:cs typeface="Arial" charset="0"/>
        </a:defRPr>
      </a:lvl9pPr>
    </p:titleStyle>
    <p:bodyStyle>
      <a:lvl1pPr marL="342900" indent="-342900" algn="l" rtl="0" eaLnBrk="0" fontAlgn="base" hangingPunct="0">
        <a:spcBef>
          <a:spcPct val="20000"/>
        </a:spcBef>
        <a:spcAft>
          <a:spcPct val="0"/>
        </a:spcAft>
        <a:buFont typeface="Arial" charset="0"/>
        <a:buChar char="•"/>
        <a:defRPr sz="2000" b="1" kern="1200">
          <a:solidFill>
            <a:srgbClr val="4D4D4D"/>
          </a:solidFill>
          <a:latin typeface="Tahoma" panose="020B0604030504040204" pitchFamily="34" charset="0"/>
          <a:ea typeface="Tahoma" panose="020B0604030504040204" pitchFamily="34" charset="0"/>
          <a:cs typeface="Tahoma" panose="020B0604030504040204" pitchFamily="34" charset="0"/>
        </a:defRPr>
      </a:lvl1pPr>
      <a:lvl2pPr marL="742950" indent="-285750" algn="l" rtl="0" eaLnBrk="0" fontAlgn="base" hangingPunct="0">
        <a:spcBef>
          <a:spcPct val="20000"/>
        </a:spcBef>
        <a:spcAft>
          <a:spcPct val="0"/>
        </a:spcAft>
        <a:buFont typeface="Arial" charset="0"/>
        <a:buChar char="–"/>
        <a:defRPr b="1" kern="1200">
          <a:solidFill>
            <a:srgbClr val="4D4D4D"/>
          </a:solidFill>
          <a:latin typeface="Tahoma" panose="020B0604030504040204" pitchFamily="34" charset="0"/>
          <a:ea typeface="Tahoma" panose="020B0604030504040204" pitchFamily="34" charset="0"/>
          <a:cs typeface="Tahoma" panose="020B0604030504040204" pitchFamily="34" charset="0"/>
        </a:defRPr>
      </a:lvl2pPr>
      <a:lvl3pPr marL="1143000" indent="-228600" algn="l" rtl="0" eaLnBrk="0" fontAlgn="base" hangingPunct="0">
        <a:spcBef>
          <a:spcPct val="20000"/>
        </a:spcBef>
        <a:spcAft>
          <a:spcPct val="0"/>
        </a:spcAft>
        <a:buFont typeface="Arial" charset="0"/>
        <a:buChar char="•"/>
        <a:defRPr sz="1600" b="1" kern="1200">
          <a:solidFill>
            <a:srgbClr val="4D4D4D"/>
          </a:solidFill>
          <a:latin typeface="Tahoma" panose="020B0604030504040204" pitchFamily="34" charset="0"/>
          <a:ea typeface="Tahoma" panose="020B0604030504040204" pitchFamily="34" charset="0"/>
          <a:cs typeface="Tahoma" panose="020B0604030504040204" pitchFamily="34" charset="0"/>
        </a:defRPr>
      </a:lvl3pPr>
      <a:lvl4pPr marL="1600200" indent="-228600" algn="l" rtl="0" eaLnBrk="0" fontAlgn="base" hangingPunct="0">
        <a:spcBef>
          <a:spcPct val="20000"/>
        </a:spcBef>
        <a:spcAft>
          <a:spcPct val="0"/>
        </a:spcAft>
        <a:buFont typeface="Arial" charset="0"/>
        <a:buChar char="–"/>
        <a:defRPr sz="1400" b="1" kern="1200">
          <a:solidFill>
            <a:srgbClr val="4D4D4D"/>
          </a:solidFill>
          <a:latin typeface="Tahoma" panose="020B0604030504040204" pitchFamily="34" charset="0"/>
          <a:ea typeface="Tahoma" panose="020B0604030504040204" pitchFamily="34" charset="0"/>
          <a:cs typeface="Tahoma" panose="020B0604030504040204" pitchFamily="34" charset="0"/>
        </a:defRPr>
      </a:lvl4pPr>
      <a:lvl5pPr marL="2057400" indent="-228600" algn="l" rtl="0" eaLnBrk="0" fontAlgn="base" hangingPunct="0">
        <a:spcBef>
          <a:spcPct val="20000"/>
        </a:spcBef>
        <a:spcAft>
          <a:spcPct val="0"/>
        </a:spcAft>
        <a:buFont typeface="Arial" charset="0"/>
        <a:buChar char="»"/>
        <a:defRPr sz="1200" b="1" kern="1200">
          <a:solidFill>
            <a:srgbClr val="4D4D4D"/>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755575" y="740693"/>
            <a:ext cx="7632850" cy="1754326"/>
          </a:xfrm>
        </p:spPr>
        <p:txBody>
          <a:bodyPr/>
          <a:lstStyle/>
          <a:p>
            <a:pPr algn="ctr" eaLnBrk="1" hangingPunct="1"/>
            <a:r>
              <a:rPr lang="en-CA" dirty="0"/>
              <a:t>Agile Project Management and Quantitative Risk Analysis</a:t>
            </a:r>
            <a:r>
              <a:rPr lang="en-CA" altLang="en-US" sz="2800" dirty="0" smtClean="0"/>
              <a:t/>
            </a:r>
            <a:br>
              <a:rPr lang="en-CA" altLang="en-US" sz="2800" dirty="0" smtClean="0"/>
            </a:br>
            <a:endParaRPr lang="en-US" altLang="en-US" dirty="0" smtClean="0"/>
          </a:p>
        </p:txBody>
      </p:sp>
      <p:sp>
        <p:nvSpPr>
          <p:cNvPr id="3075" name="Rectangle 4"/>
          <p:cNvSpPr>
            <a:spLocks noChangeArrowheads="1"/>
          </p:cNvSpPr>
          <p:nvPr/>
        </p:nvSpPr>
        <p:spPr bwMode="auto">
          <a:xfrm>
            <a:off x="1371600" y="2171700"/>
            <a:ext cx="6400800"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2000">
                <a:solidFill>
                  <a:schemeClr val="tx1"/>
                </a:solidFill>
                <a:latin typeface="Calibri" pitchFamily="34" charset="0"/>
                <a:cs typeface="Arial" charset="0"/>
              </a:defRPr>
            </a:lvl1pPr>
            <a:lvl2pPr marL="742950" indent="-285750" eaLnBrk="0" hangingPunct="0">
              <a:spcBef>
                <a:spcPct val="20000"/>
              </a:spcBef>
              <a:buFont typeface="Arial" charset="0"/>
              <a:buChar char="–"/>
              <a:defRPr>
                <a:solidFill>
                  <a:schemeClr val="tx1"/>
                </a:solidFill>
                <a:latin typeface="Calibri" pitchFamily="34" charset="0"/>
                <a:cs typeface="Arial" charset="0"/>
              </a:defRPr>
            </a:lvl2pPr>
            <a:lvl3pPr marL="1143000" indent="-228600" eaLnBrk="0" hangingPunct="0">
              <a:spcBef>
                <a:spcPct val="20000"/>
              </a:spcBef>
              <a:buFont typeface="Arial" charset="0"/>
              <a:buChar char="•"/>
              <a:defRPr sz="1600">
                <a:solidFill>
                  <a:schemeClr val="tx1"/>
                </a:solidFill>
                <a:latin typeface="Calibri" pitchFamily="34" charset="0"/>
                <a:cs typeface="Arial" charset="0"/>
              </a:defRPr>
            </a:lvl3pPr>
            <a:lvl4pPr marL="1600200" indent="-228600" eaLnBrk="0" hangingPunct="0">
              <a:spcBef>
                <a:spcPct val="20000"/>
              </a:spcBef>
              <a:buFont typeface="Arial" charset="0"/>
              <a:buChar char="–"/>
              <a:defRPr sz="1400">
                <a:solidFill>
                  <a:schemeClr val="tx1"/>
                </a:solidFill>
                <a:latin typeface="Calibri" pitchFamily="34" charset="0"/>
                <a:cs typeface="Arial" charset="0"/>
              </a:defRPr>
            </a:lvl4pPr>
            <a:lvl5pPr marL="2057400" indent="-228600" eaLnBrk="0" hangingPunct="0">
              <a:spcBef>
                <a:spcPct val="20000"/>
              </a:spcBef>
              <a:buFont typeface="Arial" charset="0"/>
              <a:buChar char="»"/>
              <a:defRPr sz="1200">
                <a:solidFill>
                  <a:schemeClr val="tx1"/>
                </a:solidFill>
                <a:latin typeface="Calibri" pitchFamily="34" charset="0"/>
                <a:cs typeface="Arial" charset="0"/>
              </a:defRPr>
            </a:lvl5pPr>
            <a:lvl6pPr marL="2514600" indent="-228600" eaLnBrk="0" fontAlgn="base" hangingPunct="0">
              <a:spcBef>
                <a:spcPct val="20000"/>
              </a:spcBef>
              <a:spcAft>
                <a:spcPct val="0"/>
              </a:spcAft>
              <a:buFont typeface="Arial" charset="0"/>
              <a:buChar char="»"/>
              <a:defRPr sz="1200">
                <a:solidFill>
                  <a:schemeClr val="tx1"/>
                </a:solidFill>
                <a:latin typeface="Calibri" pitchFamily="34" charset="0"/>
                <a:cs typeface="Arial" charset="0"/>
              </a:defRPr>
            </a:lvl6pPr>
            <a:lvl7pPr marL="2971800" indent="-228600" eaLnBrk="0" fontAlgn="base" hangingPunct="0">
              <a:spcBef>
                <a:spcPct val="20000"/>
              </a:spcBef>
              <a:spcAft>
                <a:spcPct val="0"/>
              </a:spcAft>
              <a:buFont typeface="Arial" charset="0"/>
              <a:buChar char="»"/>
              <a:defRPr sz="1200">
                <a:solidFill>
                  <a:schemeClr val="tx1"/>
                </a:solidFill>
                <a:latin typeface="Calibri" pitchFamily="34" charset="0"/>
                <a:cs typeface="Arial" charset="0"/>
              </a:defRPr>
            </a:lvl7pPr>
            <a:lvl8pPr marL="3429000" indent="-228600" eaLnBrk="0" fontAlgn="base" hangingPunct="0">
              <a:spcBef>
                <a:spcPct val="20000"/>
              </a:spcBef>
              <a:spcAft>
                <a:spcPct val="0"/>
              </a:spcAft>
              <a:buFont typeface="Arial" charset="0"/>
              <a:buChar char="»"/>
              <a:defRPr sz="1200">
                <a:solidFill>
                  <a:schemeClr val="tx1"/>
                </a:solidFill>
                <a:latin typeface="Calibri" pitchFamily="34" charset="0"/>
                <a:cs typeface="Arial" charset="0"/>
              </a:defRPr>
            </a:lvl8pPr>
            <a:lvl9pPr marL="3886200" indent="-228600" eaLnBrk="0" fontAlgn="base" hangingPunct="0">
              <a:spcBef>
                <a:spcPct val="20000"/>
              </a:spcBef>
              <a:spcAft>
                <a:spcPct val="0"/>
              </a:spcAft>
              <a:buFont typeface="Arial" charset="0"/>
              <a:buChar char="»"/>
              <a:defRPr sz="1200">
                <a:solidFill>
                  <a:schemeClr val="tx1"/>
                </a:solidFill>
                <a:latin typeface="Calibri" pitchFamily="34" charset="0"/>
                <a:cs typeface="Arial" charset="0"/>
              </a:defRPr>
            </a:lvl9pPr>
          </a:lstStyle>
          <a:p>
            <a:pPr algn="ctr" eaLnBrk="1" hangingPunct="1">
              <a:buFontTx/>
              <a:buNone/>
            </a:pPr>
            <a:endParaRPr lang="en-US" altLang="en-US" sz="3200" dirty="0">
              <a:latin typeface="Arial" charset="0"/>
            </a:endParaRPr>
          </a:p>
        </p:txBody>
      </p:sp>
      <p:sp>
        <p:nvSpPr>
          <p:cNvPr id="3076" name="Text Box 10"/>
          <p:cNvSpPr txBox="1">
            <a:spLocks noChangeArrowheads="1"/>
          </p:cNvSpPr>
          <p:nvPr/>
        </p:nvSpPr>
        <p:spPr bwMode="auto">
          <a:xfrm>
            <a:off x="467544" y="3147814"/>
            <a:ext cx="428396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2000">
                <a:solidFill>
                  <a:schemeClr val="tx1"/>
                </a:solidFill>
                <a:latin typeface="Calibri" pitchFamily="34" charset="0"/>
                <a:cs typeface="Arial" charset="0"/>
              </a:defRPr>
            </a:lvl1pPr>
            <a:lvl2pPr marL="742950" indent="-285750" eaLnBrk="0" hangingPunct="0">
              <a:spcBef>
                <a:spcPct val="20000"/>
              </a:spcBef>
              <a:buFont typeface="Arial" charset="0"/>
              <a:buChar char="–"/>
              <a:defRPr>
                <a:solidFill>
                  <a:schemeClr val="tx1"/>
                </a:solidFill>
                <a:latin typeface="Calibri" pitchFamily="34" charset="0"/>
                <a:cs typeface="Arial" charset="0"/>
              </a:defRPr>
            </a:lvl2pPr>
            <a:lvl3pPr marL="1143000" indent="-228600" eaLnBrk="0" hangingPunct="0">
              <a:spcBef>
                <a:spcPct val="20000"/>
              </a:spcBef>
              <a:buFont typeface="Arial" charset="0"/>
              <a:buChar char="•"/>
              <a:defRPr sz="1600">
                <a:solidFill>
                  <a:schemeClr val="tx1"/>
                </a:solidFill>
                <a:latin typeface="Calibri" pitchFamily="34" charset="0"/>
                <a:cs typeface="Arial" charset="0"/>
              </a:defRPr>
            </a:lvl3pPr>
            <a:lvl4pPr marL="1600200" indent="-228600" eaLnBrk="0" hangingPunct="0">
              <a:spcBef>
                <a:spcPct val="20000"/>
              </a:spcBef>
              <a:buFont typeface="Arial" charset="0"/>
              <a:buChar char="–"/>
              <a:defRPr sz="1400">
                <a:solidFill>
                  <a:schemeClr val="tx1"/>
                </a:solidFill>
                <a:latin typeface="Calibri" pitchFamily="34" charset="0"/>
                <a:cs typeface="Arial" charset="0"/>
              </a:defRPr>
            </a:lvl4pPr>
            <a:lvl5pPr marL="2057400" indent="-228600" eaLnBrk="0" hangingPunct="0">
              <a:spcBef>
                <a:spcPct val="20000"/>
              </a:spcBef>
              <a:buFont typeface="Arial" charset="0"/>
              <a:buChar char="»"/>
              <a:defRPr sz="1200">
                <a:solidFill>
                  <a:schemeClr val="tx1"/>
                </a:solidFill>
                <a:latin typeface="Calibri" pitchFamily="34" charset="0"/>
                <a:cs typeface="Arial" charset="0"/>
              </a:defRPr>
            </a:lvl5pPr>
            <a:lvl6pPr marL="2514600" indent="-228600" eaLnBrk="0" fontAlgn="base" hangingPunct="0">
              <a:spcBef>
                <a:spcPct val="20000"/>
              </a:spcBef>
              <a:spcAft>
                <a:spcPct val="0"/>
              </a:spcAft>
              <a:buFont typeface="Arial" charset="0"/>
              <a:buChar char="»"/>
              <a:defRPr sz="1200">
                <a:solidFill>
                  <a:schemeClr val="tx1"/>
                </a:solidFill>
                <a:latin typeface="Calibri" pitchFamily="34" charset="0"/>
                <a:cs typeface="Arial" charset="0"/>
              </a:defRPr>
            </a:lvl6pPr>
            <a:lvl7pPr marL="2971800" indent="-228600" eaLnBrk="0" fontAlgn="base" hangingPunct="0">
              <a:spcBef>
                <a:spcPct val="20000"/>
              </a:spcBef>
              <a:spcAft>
                <a:spcPct val="0"/>
              </a:spcAft>
              <a:buFont typeface="Arial" charset="0"/>
              <a:buChar char="»"/>
              <a:defRPr sz="1200">
                <a:solidFill>
                  <a:schemeClr val="tx1"/>
                </a:solidFill>
                <a:latin typeface="Calibri" pitchFamily="34" charset="0"/>
                <a:cs typeface="Arial" charset="0"/>
              </a:defRPr>
            </a:lvl7pPr>
            <a:lvl8pPr marL="3429000" indent="-228600" eaLnBrk="0" fontAlgn="base" hangingPunct="0">
              <a:spcBef>
                <a:spcPct val="20000"/>
              </a:spcBef>
              <a:spcAft>
                <a:spcPct val="0"/>
              </a:spcAft>
              <a:buFont typeface="Arial" charset="0"/>
              <a:buChar char="»"/>
              <a:defRPr sz="1200">
                <a:solidFill>
                  <a:schemeClr val="tx1"/>
                </a:solidFill>
                <a:latin typeface="Calibri" pitchFamily="34" charset="0"/>
                <a:cs typeface="Arial" charset="0"/>
              </a:defRPr>
            </a:lvl8pPr>
            <a:lvl9pPr marL="3886200" indent="-228600" eaLnBrk="0" fontAlgn="base" hangingPunct="0">
              <a:spcBef>
                <a:spcPct val="20000"/>
              </a:spcBef>
              <a:spcAft>
                <a:spcPct val="0"/>
              </a:spcAft>
              <a:buFont typeface="Arial" charset="0"/>
              <a:buChar char="»"/>
              <a:defRPr sz="1200">
                <a:solidFill>
                  <a:schemeClr val="tx1"/>
                </a:solidFill>
                <a:latin typeface="Calibri" pitchFamily="34" charset="0"/>
                <a:cs typeface="Arial" charset="0"/>
              </a:defRPr>
            </a:lvl9pPr>
          </a:lstStyle>
          <a:p>
            <a:pPr eaLnBrk="1" hangingPunct="1">
              <a:spcBef>
                <a:spcPct val="0"/>
              </a:spcBef>
              <a:buFontTx/>
              <a:buNone/>
            </a:pPr>
            <a:r>
              <a:rPr lang="en-US" altLang="en-US" sz="1200" b="1" dirty="0">
                <a:solidFill>
                  <a:srgbClr val="4D4D4D"/>
                </a:solidFill>
                <a:latin typeface="Tahoma" panose="020B0604030504040204" pitchFamily="34" charset="0"/>
                <a:ea typeface="Tahoma" panose="020B0604030504040204" pitchFamily="34" charset="0"/>
                <a:cs typeface="Tahoma" panose="020B0604030504040204" pitchFamily="34" charset="0"/>
              </a:rPr>
              <a:t>Intaver Institute Inc.</a:t>
            </a:r>
          </a:p>
          <a:p>
            <a:pPr eaLnBrk="1" hangingPunct="1">
              <a:spcBef>
                <a:spcPct val="0"/>
              </a:spcBef>
              <a:buFontTx/>
              <a:buNone/>
            </a:pPr>
            <a:r>
              <a:rPr lang="en-US" altLang="en-US" sz="1200" b="1" dirty="0" smtClean="0">
                <a:solidFill>
                  <a:srgbClr val="4D4D4D"/>
                </a:solidFill>
                <a:latin typeface="Tahoma" panose="020B0604030504040204" pitchFamily="34" charset="0"/>
                <a:ea typeface="Tahoma" panose="020B0604030504040204" pitchFamily="34" charset="0"/>
                <a:cs typeface="Tahoma" panose="020B0604030504040204" pitchFamily="34" charset="0"/>
              </a:rPr>
              <a:t>400, 7015, Macleod Trail, </a:t>
            </a:r>
          </a:p>
          <a:p>
            <a:pPr eaLnBrk="1" hangingPunct="1">
              <a:spcBef>
                <a:spcPct val="0"/>
              </a:spcBef>
              <a:buFontTx/>
              <a:buNone/>
            </a:pPr>
            <a:r>
              <a:rPr lang="en-US" altLang="en-US" sz="1200" b="1" dirty="0" smtClean="0">
                <a:solidFill>
                  <a:srgbClr val="4D4D4D"/>
                </a:solidFill>
                <a:latin typeface="Tahoma" panose="020B0604030504040204" pitchFamily="34" charset="0"/>
                <a:ea typeface="Tahoma" panose="020B0604030504040204" pitchFamily="34" charset="0"/>
                <a:cs typeface="Tahoma" panose="020B0604030504040204" pitchFamily="34" charset="0"/>
              </a:rPr>
              <a:t>Calgary</a:t>
            </a:r>
            <a:r>
              <a:rPr lang="en-US" altLang="en-US" sz="1200" b="1" dirty="0">
                <a:solidFill>
                  <a:srgbClr val="4D4D4D"/>
                </a:solidFill>
                <a:latin typeface="Tahoma" panose="020B0604030504040204" pitchFamily="34" charset="0"/>
                <a:ea typeface="Tahoma" panose="020B0604030504040204" pitchFamily="34" charset="0"/>
                <a:cs typeface="Tahoma" panose="020B0604030504040204" pitchFamily="34" charset="0"/>
              </a:rPr>
              <a:t>, AB, Canada</a:t>
            </a:r>
          </a:p>
          <a:p>
            <a:pPr eaLnBrk="1" hangingPunct="1">
              <a:spcBef>
                <a:spcPct val="0"/>
              </a:spcBef>
              <a:buFontTx/>
              <a:buNone/>
            </a:pPr>
            <a:r>
              <a:rPr lang="en-US" altLang="en-US" sz="1200" b="1" dirty="0">
                <a:solidFill>
                  <a:srgbClr val="4D4D4D"/>
                </a:solidFill>
                <a:latin typeface="Tahoma" panose="020B0604030504040204" pitchFamily="34" charset="0"/>
                <a:ea typeface="Tahoma" panose="020B0604030504040204" pitchFamily="34" charset="0"/>
                <a:cs typeface="Tahoma" panose="020B0604030504040204" pitchFamily="34" charset="0"/>
              </a:rPr>
              <a:t>Tel: +1 (403) 692-2252</a:t>
            </a:r>
          </a:p>
          <a:p>
            <a:pPr eaLnBrk="1" hangingPunct="1">
              <a:spcBef>
                <a:spcPct val="0"/>
              </a:spcBef>
              <a:buFontTx/>
              <a:buNone/>
            </a:pPr>
            <a:r>
              <a:rPr lang="en-US" altLang="en-US" sz="1200" b="1" dirty="0" smtClean="0">
                <a:solidFill>
                  <a:srgbClr val="4D4D4D"/>
                </a:solidFill>
                <a:latin typeface="Tahoma" panose="020B0604030504040204" pitchFamily="34" charset="0"/>
                <a:ea typeface="Tahoma" panose="020B0604030504040204" pitchFamily="34" charset="0"/>
                <a:cs typeface="Tahoma" panose="020B0604030504040204" pitchFamily="34" charset="0"/>
              </a:rPr>
              <a:t>www.intaver.com</a:t>
            </a:r>
            <a:endParaRPr lang="en-US" altLang="en-US" sz="1200" b="1" dirty="0">
              <a:solidFill>
                <a:srgbClr val="4D4D4D"/>
              </a:solidFill>
              <a:latin typeface="Tahoma" panose="020B0604030504040204" pitchFamily="34" charset="0"/>
              <a:ea typeface="Tahoma" panose="020B0604030504040204" pitchFamily="34" charset="0"/>
              <a:cs typeface="Tahoma" panose="020B0604030504040204" pitchFamily="34" charset="0"/>
            </a:endParaRPr>
          </a:p>
        </p:txBody>
      </p:sp>
    </p:spTree>
  </p:cSld>
  <p:clrMapOvr>
    <a:overrideClrMapping bg1="lt1" tx1="dk1" bg2="lt2" tx2="dk2" accent1="accent1" accent2="accent2" accent3="accent3" accent4="accent4" accent5="accent5" accent6="accent6" hlink="hlink" folHlink="folHlink"/>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895" y="666294"/>
            <a:ext cx="6703421" cy="4145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0" y="1"/>
            <a:ext cx="8229600" cy="584775"/>
          </a:xfrm>
        </p:spPr>
        <p:txBody>
          <a:bodyPr/>
          <a:lstStyle/>
          <a:p>
            <a:r>
              <a:rPr lang="en-CA" sz="3200" dirty="0" smtClean="0"/>
              <a:t>Conventional vs Agile Risk Analysis</a:t>
            </a:r>
            <a:endParaRPr lang="en-CA" sz="3200" dirty="0"/>
          </a:p>
        </p:txBody>
      </p:sp>
      <p:sp>
        <p:nvSpPr>
          <p:cNvPr id="5" name="Right Brace 4"/>
          <p:cNvSpPr/>
          <p:nvPr/>
        </p:nvSpPr>
        <p:spPr>
          <a:xfrm rot="16200000">
            <a:off x="3085094" y="1045497"/>
            <a:ext cx="301175" cy="1152128"/>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 name="TextBox 5"/>
          <p:cNvSpPr txBox="1"/>
          <p:nvPr/>
        </p:nvSpPr>
        <p:spPr>
          <a:xfrm>
            <a:off x="2627784" y="1131590"/>
            <a:ext cx="1224138" cy="276999"/>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defPPr>
              <a:defRPr lang="en-US"/>
            </a:defPPr>
            <a:lvl1pPr algn="ctr">
              <a:defRPr sz="1200">
                <a:solidFill>
                  <a:srgbClr val="000000"/>
                </a:solidFill>
                <a:latin typeface="Arial" panose="020B0604020202020204" pitchFamily="34" charset="0"/>
                <a:cs typeface="Arial" panose="020B0604020202020204" pitchFamily="34" charset="0"/>
              </a:defRPr>
            </a:lvl1pPr>
            <a:lvl2pPr>
              <a:defRPr>
                <a:solidFill>
                  <a:schemeClr val="dk1"/>
                </a:solidFill>
                <a:latin typeface="+mn-lt"/>
                <a:cs typeface="+mn-cs"/>
              </a:defRPr>
            </a:lvl2pPr>
            <a:lvl3pPr>
              <a:defRPr>
                <a:solidFill>
                  <a:schemeClr val="dk1"/>
                </a:solidFill>
                <a:latin typeface="+mn-lt"/>
                <a:cs typeface="+mn-cs"/>
              </a:defRPr>
            </a:lvl3pPr>
            <a:lvl4pPr>
              <a:defRPr>
                <a:solidFill>
                  <a:schemeClr val="dk1"/>
                </a:solidFill>
                <a:latin typeface="+mn-lt"/>
                <a:cs typeface="+mn-cs"/>
              </a:defRPr>
            </a:lvl4pPr>
            <a:lvl5pPr>
              <a:defRPr>
                <a:solidFill>
                  <a:schemeClr val="dk1"/>
                </a:solidFill>
                <a:latin typeface="+mn-lt"/>
                <a:cs typeface="+mn-cs"/>
              </a:defRPr>
            </a:lvl5pPr>
            <a:lvl6pPr>
              <a:defRPr>
                <a:solidFill>
                  <a:schemeClr val="dk1"/>
                </a:solidFill>
                <a:latin typeface="+mn-lt"/>
                <a:cs typeface="+mn-cs"/>
              </a:defRPr>
            </a:lvl6pPr>
            <a:lvl7pPr>
              <a:defRPr>
                <a:solidFill>
                  <a:schemeClr val="dk1"/>
                </a:solidFill>
                <a:latin typeface="+mn-lt"/>
                <a:cs typeface="+mn-cs"/>
              </a:defRPr>
            </a:lvl7pPr>
            <a:lvl8pPr>
              <a:defRPr>
                <a:solidFill>
                  <a:schemeClr val="dk1"/>
                </a:solidFill>
                <a:latin typeface="+mn-lt"/>
                <a:cs typeface="+mn-cs"/>
              </a:defRPr>
            </a:lvl8pPr>
            <a:lvl9pPr>
              <a:defRPr>
                <a:solidFill>
                  <a:schemeClr val="dk1"/>
                </a:solidFill>
                <a:latin typeface="+mn-lt"/>
                <a:cs typeface="+mn-cs"/>
              </a:defRPr>
            </a:lvl9pPr>
          </a:lstStyle>
          <a:p>
            <a:r>
              <a:rPr lang="en-CA" dirty="0"/>
              <a:t>Uncertainties</a:t>
            </a:r>
            <a:endParaRPr lang="en-CA" dirty="0"/>
          </a:p>
        </p:txBody>
      </p:sp>
      <p:sp>
        <p:nvSpPr>
          <p:cNvPr id="7" name="TextBox 6"/>
          <p:cNvSpPr txBox="1"/>
          <p:nvPr/>
        </p:nvSpPr>
        <p:spPr>
          <a:xfrm>
            <a:off x="5760130" y="1794613"/>
            <a:ext cx="1224138" cy="276999"/>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defPPr>
              <a:defRPr lang="en-US"/>
            </a:defPPr>
            <a:lvl1pPr algn="ctr">
              <a:defRPr sz="1200">
                <a:solidFill>
                  <a:srgbClr val="000000"/>
                </a:solidFill>
                <a:latin typeface="Arial" panose="020B0604020202020204" pitchFamily="34" charset="0"/>
                <a:cs typeface="Arial" panose="020B0604020202020204" pitchFamily="34" charset="0"/>
              </a:defRPr>
            </a:lvl1pPr>
            <a:lvl2pPr>
              <a:defRPr>
                <a:solidFill>
                  <a:schemeClr val="dk1"/>
                </a:solidFill>
                <a:latin typeface="+mn-lt"/>
                <a:cs typeface="+mn-cs"/>
              </a:defRPr>
            </a:lvl2pPr>
            <a:lvl3pPr>
              <a:defRPr>
                <a:solidFill>
                  <a:schemeClr val="dk1"/>
                </a:solidFill>
                <a:latin typeface="+mn-lt"/>
                <a:cs typeface="+mn-cs"/>
              </a:defRPr>
            </a:lvl3pPr>
            <a:lvl4pPr>
              <a:defRPr>
                <a:solidFill>
                  <a:schemeClr val="dk1"/>
                </a:solidFill>
                <a:latin typeface="+mn-lt"/>
                <a:cs typeface="+mn-cs"/>
              </a:defRPr>
            </a:lvl4pPr>
            <a:lvl5pPr>
              <a:defRPr>
                <a:solidFill>
                  <a:schemeClr val="dk1"/>
                </a:solidFill>
                <a:latin typeface="+mn-lt"/>
                <a:cs typeface="+mn-cs"/>
              </a:defRPr>
            </a:lvl5pPr>
            <a:lvl6pPr>
              <a:defRPr>
                <a:solidFill>
                  <a:schemeClr val="dk1"/>
                </a:solidFill>
                <a:latin typeface="+mn-lt"/>
                <a:cs typeface="+mn-cs"/>
              </a:defRPr>
            </a:lvl6pPr>
            <a:lvl7pPr>
              <a:defRPr>
                <a:solidFill>
                  <a:schemeClr val="dk1"/>
                </a:solidFill>
                <a:latin typeface="+mn-lt"/>
                <a:cs typeface="+mn-cs"/>
              </a:defRPr>
            </a:lvl7pPr>
            <a:lvl8pPr>
              <a:defRPr>
                <a:solidFill>
                  <a:schemeClr val="dk1"/>
                </a:solidFill>
                <a:latin typeface="+mn-lt"/>
                <a:cs typeface="+mn-cs"/>
              </a:defRPr>
            </a:lvl8pPr>
            <a:lvl9pPr>
              <a:defRPr>
                <a:solidFill>
                  <a:schemeClr val="dk1"/>
                </a:solidFill>
                <a:latin typeface="+mn-lt"/>
                <a:cs typeface="+mn-cs"/>
              </a:defRPr>
            </a:lvl9pPr>
          </a:lstStyle>
          <a:p>
            <a:r>
              <a:rPr lang="en-CA" dirty="0"/>
              <a:t>Risk Events</a:t>
            </a:r>
            <a:endParaRPr lang="en-CA" dirty="0"/>
          </a:p>
        </p:txBody>
      </p:sp>
      <p:cxnSp>
        <p:nvCxnSpPr>
          <p:cNvPr id="9" name="Straight Arrow Connector 8"/>
          <p:cNvCxnSpPr/>
          <p:nvPr/>
        </p:nvCxnSpPr>
        <p:spPr>
          <a:xfrm flipH="1">
            <a:off x="5313217" y="2071612"/>
            <a:ext cx="446914" cy="731192"/>
          </a:xfrm>
          <a:prstGeom prst="straightConnector1">
            <a:avLst/>
          </a:prstGeom>
          <a:ln w="28575">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10" name="Picture 9" descr="Local Risk Assignment"/>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39752" y="2119427"/>
            <a:ext cx="2268000" cy="1366754"/>
          </a:xfrm>
          <a:prstGeom prst="rect">
            <a:avLst/>
          </a:prstGeom>
        </p:spPr>
      </p:pic>
      <p:sp>
        <p:nvSpPr>
          <p:cNvPr id="11" name="Right Brace 10"/>
          <p:cNvSpPr/>
          <p:nvPr/>
        </p:nvSpPr>
        <p:spPr>
          <a:xfrm rot="5400000">
            <a:off x="5648365" y="3188914"/>
            <a:ext cx="187527" cy="360042"/>
          </a:xfrm>
          <a:prstGeom prst="rightBrace">
            <a:avLst>
              <a:gd name="adj1" fmla="val 8333"/>
              <a:gd name="adj2" fmla="val 47165"/>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3" name="TextBox 12"/>
          <p:cNvSpPr txBox="1"/>
          <p:nvPr/>
        </p:nvSpPr>
        <p:spPr>
          <a:xfrm>
            <a:off x="6000454" y="2921155"/>
            <a:ext cx="1667890" cy="541543"/>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defPPr>
              <a:defRPr lang="en-US"/>
            </a:defPPr>
            <a:lvl1pPr algn="ctr">
              <a:defRPr sz="1200">
                <a:solidFill>
                  <a:srgbClr val="000000"/>
                </a:solidFill>
                <a:latin typeface="Arial" panose="020B0604020202020204" pitchFamily="34" charset="0"/>
                <a:cs typeface="Arial" panose="020B0604020202020204" pitchFamily="34" charset="0"/>
              </a:defRPr>
            </a:lvl1pPr>
            <a:lvl2pPr>
              <a:defRPr>
                <a:solidFill>
                  <a:schemeClr val="dk1"/>
                </a:solidFill>
                <a:latin typeface="+mn-lt"/>
                <a:cs typeface="+mn-cs"/>
              </a:defRPr>
            </a:lvl2pPr>
            <a:lvl3pPr>
              <a:defRPr>
                <a:solidFill>
                  <a:schemeClr val="dk1"/>
                </a:solidFill>
                <a:latin typeface="+mn-lt"/>
                <a:cs typeface="+mn-cs"/>
              </a:defRPr>
            </a:lvl3pPr>
            <a:lvl4pPr>
              <a:defRPr>
                <a:solidFill>
                  <a:schemeClr val="dk1"/>
                </a:solidFill>
                <a:latin typeface="+mn-lt"/>
                <a:cs typeface="+mn-cs"/>
              </a:defRPr>
            </a:lvl4pPr>
            <a:lvl5pPr>
              <a:defRPr>
                <a:solidFill>
                  <a:schemeClr val="dk1"/>
                </a:solidFill>
                <a:latin typeface="+mn-lt"/>
                <a:cs typeface="+mn-cs"/>
              </a:defRPr>
            </a:lvl5pPr>
            <a:lvl6pPr>
              <a:defRPr>
                <a:solidFill>
                  <a:schemeClr val="dk1"/>
                </a:solidFill>
                <a:latin typeface="+mn-lt"/>
                <a:cs typeface="+mn-cs"/>
              </a:defRPr>
            </a:lvl6pPr>
            <a:lvl7pPr>
              <a:defRPr>
                <a:solidFill>
                  <a:schemeClr val="dk1"/>
                </a:solidFill>
                <a:latin typeface="+mn-lt"/>
                <a:cs typeface="+mn-cs"/>
              </a:defRPr>
            </a:lvl7pPr>
            <a:lvl8pPr>
              <a:defRPr>
                <a:solidFill>
                  <a:schemeClr val="dk1"/>
                </a:solidFill>
                <a:latin typeface="+mn-lt"/>
                <a:cs typeface="+mn-cs"/>
              </a:defRPr>
            </a:lvl8pPr>
            <a:lvl9pPr>
              <a:defRPr>
                <a:solidFill>
                  <a:schemeClr val="dk1"/>
                </a:solidFill>
                <a:latin typeface="+mn-lt"/>
                <a:cs typeface="+mn-cs"/>
              </a:defRPr>
            </a:lvl9pPr>
          </a:lstStyle>
          <a:p>
            <a:r>
              <a:rPr lang="en-CA" dirty="0"/>
              <a:t>Forecast ranges for</a:t>
            </a:r>
          </a:p>
          <a:p>
            <a:r>
              <a:rPr lang="en-CA" dirty="0" smtClean="0"/>
              <a:t>Finish </a:t>
            </a:r>
            <a:r>
              <a:rPr lang="en-CA" dirty="0"/>
              <a:t>Times</a:t>
            </a:r>
            <a:endParaRPr lang="en-CA" dirty="0"/>
          </a:p>
        </p:txBody>
      </p:sp>
      <p:sp>
        <p:nvSpPr>
          <p:cNvPr id="17" name="Isosceles Triangle 16"/>
          <p:cNvSpPr/>
          <p:nvPr/>
        </p:nvSpPr>
        <p:spPr>
          <a:xfrm rot="10800000">
            <a:off x="5061189" y="3216535"/>
            <a:ext cx="252028" cy="246162"/>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9" name="Straight Connector 18"/>
          <p:cNvCxnSpPr>
            <a:stCxn id="17" idx="3"/>
          </p:cNvCxnSpPr>
          <p:nvPr/>
        </p:nvCxnSpPr>
        <p:spPr>
          <a:xfrm flipV="1">
            <a:off x="5187203" y="2921155"/>
            <a:ext cx="1" cy="29538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24" name="Isosceles Triangle 23"/>
          <p:cNvSpPr/>
          <p:nvPr/>
        </p:nvSpPr>
        <p:spPr>
          <a:xfrm rot="10800000">
            <a:off x="5562109" y="4066657"/>
            <a:ext cx="252028" cy="246162"/>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25" name="Straight Connector 24"/>
          <p:cNvCxnSpPr>
            <a:stCxn id="24" idx="3"/>
          </p:cNvCxnSpPr>
          <p:nvPr/>
        </p:nvCxnSpPr>
        <p:spPr>
          <a:xfrm flipV="1">
            <a:off x="5688123" y="3771277"/>
            <a:ext cx="1" cy="29538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4533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1" grpId="0" animBg="1"/>
      <p:bldP spid="13" grpId="0" animBg="1"/>
      <p:bldP spid="17" grpId="0" animBg="1"/>
      <p:bldP spid="2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766888"/>
            <a:ext cx="7772400" cy="160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539552" y="1"/>
            <a:ext cx="7690048" cy="584775"/>
          </a:xfrm>
        </p:spPr>
        <p:txBody>
          <a:bodyPr/>
          <a:lstStyle/>
          <a:p>
            <a:r>
              <a:rPr lang="en-CA" sz="3200" dirty="0" smtClean="0"/>
              <a:t>1. Create an Agile Plan</a:t>
            </a:r>
            <a:endParaRPr lang="en-CA" sz="3200" dirty="0"/>
          </a:p>
        </p:txBody>
      </p:sp>
      <p:sp>
        <p:nvSpPr>
          <p:cNvPr id="10" name="Rectangular Callout 9"/>
          <p:cNvSpPr/>
          <p:nvPr/>
        </p:nvSpPr>
        <p:spPr>
          <a:xfrm>
            <a:off x="1763688" y="1059582"/>
            <a:ext cx="1800200" cy="504056"/>
          </a:xfrm>
          <a:prstGeom prst="wedgeRectCallout">
            <a:avLst>
              <a:gd name="adj1" fmla="val -23582"/>
              <a:gd name="adj2" fmla="val 87897"/>
            </a:avLst>
          </a:prstGeom>
        </p:spPr>
        <p:style>
          <a:lnRef idx="1">
            <a:schemeClr val="accent1"/>
          </a:lnRef>
          <a:fillRef idx="2">
            <a:schemeClr val="accent1"/>
          </a:fillRef>
          <a:effectRef idx="1">
            <a:schemeClr val="accent1"/>
          </a:effectRef>
          <a:fontRef idx="minor">
            <a:schemeClr val="dk1"/>
          </a:fontRef>
        </p:style>
        <p:txBody>
          <a:bodyPr anchor="ctr"/>
          <a:lstStyle/>
          <a:p>
            <a:pPr algn="ctr"/>
            <a:r>
              <a:rPr lang="en-CA" sz="1200" dirty="0">
                <a:solidFill>
                  <a:srgbClr val="000000"/>
                </a:solidFill>
                <a:latin typeface="Arial" panose="020B0604020202020204" pitchFamily="34" charset="0"/>
                <a:cs typeface="Arial" panose="020B0604020202020204" pitchFamily="34" charset="0"/>
              </a:rPr>
              <a:t>Storyboard with Sprints</a:t>
            </a:r>
            <a:endParaRPr lang="en-CA" sz="1200" dirty="0">
              <a:solidFill>
                <a:srgbClr val="000000"/>
              </a:solidFill>
              <a:latin typeface="Arial" panose="020B0604020202020204" pitchFamily="34" charset="0"/>
              <a:cs typeface="Arial" panose="020B0604020202020204" pitchFamily="34" charset="0"/>
            </a:endParaRPr>
          </a:p>
        </p:txBody>
      </p:sp>
      <p:sp>
        <p:nvSpPr>
          <p:cNvPr id="12" name="Rectangular Callout 11"/>
          <p:cNvSpPr/>
          <p:nvPr/>
        </p:nvSpPr>
        <p:spPr>
          <a:xfrm>
            <a:off x="6012160" y="1121500"/>
            <a:ext cx="1584176" cy="432048"/>
          </a:xfrm>
          <a:prstGeom prst="wedgeRectCallout">
            <a:avLst>
              <a:gd name="adj1" fmla="val -14786"/>
              <a:gd name="adj2" fmla="val 148366"/>
            </a:avLst>
          </a:prstGeom>
        </p:spPr>
        <p:style>
          <a:lnRef idx="1">
            <a:schemeClr val="accent1"/>
          </a:lnRef>
          <a:fillRef idx="2">
            <a:schemeClr val="accent1"/>
          </a:fillRef>
          <a:effectRef idx="1">
            <a:schemeClr val="accent1"/>
          </a:effectRef>
          <a:fontRef idx="minor">
            <a:schemeClr val="dk1"/>
          </a:fontRef>
        </p:style>
        <p:txBody>
          <a:bodyPr anchor="ctr"/>
          <a:lstStyle/>
          <a:p>
            <a:pPr algn="ctr"/>
            <a:r>
              <a:rPr lang="en-CA" sz="1200" dirty="0">
                <a:solidFill>
                  <a:srgbClr val="000000"/>
                </a:solidFill>
                <a:latin typeface="Arial" panose="020B0604020202020204" pitchFamily="34" charset="0"/>
                <a:cs typeface="Arial" panose="020B0604020202020204" pitchFamily="34" charset="0"/>
              </a:rPr>
              <a:t>Deadlines (Optional)</a:t>
            </a:r>
            <a:endParaRPr lang="en-CA" sz="120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844105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4850" y="1766888"/>
            <a:ext cx="7734300" cy="160972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539552" y="1"/>
            <a:ext cx="7690048" cy="584775"/>
          </a:xfrm>
        </p:spPr>
        <p:txBody>
          <a:bodyPr/>
          <a:lstStyle/>
          <a:p>
            <a:r>
              <a:rPr lang="en-CA" sz="3200" dirty="0" smtClean="0"/>
              <a:t>2. Add Issues</a:t>
            </a:r>
            <a:endParaRPr lang="en-CA" sz="3200" dirty="0"/>
          </a:p>
        </p:txBody>
      </p:sp>
      <p:sp>
        <p:nvSpPr>
          <p:cNvPr id="9" name="Rectangular Callout 8"/>
          <p:cNvSpPr/>
          <p:nvPr/>
        </p:nvSpPr>
        <p:spPr>
          <a:xfrm>
            <a:off x="2339752" y="1059582"/>
            <a:ext cx="1584176" cy="432048"/>
          </a:xfrm>
          <a:prstGeom prst="wedgeRectCallout">
            <a:avLst>
              <a:gd name="adj1" fmla="val -16367"/>
              <a:gd name="adj2" fmla="val 153154"/>
            </a:avLst>
          </a:prstGeom>
        </p:spPr>
        <p:style>
          <a:lnRef idx="1">
            <a:schemeClr val="accent1"/>
          </a:lnRef>
          <a:fillRef idx="2">
            <a:schemeClr val="accent1"/>
          </a:fillRef>
          <a:effectRef idx="1">
            <a:schemeClr val="accent1"/>
          </a:effectRef>
          <a:fontRef idx="minor">
            <a:schemeClr val="dk1"/>
          </a:fontRef>
        </p:style>
        <p:txBody>
          <a:bodyPr anchor="ctr"/>
          <a:lstStyle/>
          <a:p>
            <a:pPr algn="ctr"/>
            <a:r>
              <a:rPr lang="en-CA" sz="1200" dirty="0">
                <a:solidFill>
                  <a:srgbClr val="000000"/>
                </a:solidFill>
                <a:latin typeface="Arial" panose="020B0604020202020204" pitchFamily="34" charset="0"/>
                <a:cs typeface="Arial" panose="020B0604020202020204" pitchFamily="34" charset="0"/>
              </a:rPr>
              <a:t>List of Issues</a:t>
            </a:r>
            <a:endParaRPr lang="en-CA" sz="120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83164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077" y="1035792"/>
            <a:ext cx="8001000" cy="172402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9077" y="3225516"/>
            <a:ext cx="7943885" cy="158498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395536" y="1"/>
            <a:ext cx="8748464" cy="1077218"/>
          </a:xfrm>
        </p:spPr>
        <p:txBody>
          <a:bodyPr/>
          <a:lstStyle/>
          <a:p>
            <a:r>
              <a:rPr lang="en-CA" sz="3200" dirty="0" smtClean="0"/>
              <a:t>3. Assign Issues to Resources or Sprints</a:t>
            </a:r>
            <a:endParaRPr lang="en-CA" sz="3200" dirty="0"/>
          </a:p>
        </p:txBody>
      </p:sp>
      <p:sp>
        <p:nvSpPr>
          <p:cNvPr id="11" name="Content Placeholder 2"/>
          <p:cNvSpPr txBox="1">
            <a:spLocks/>
          </p:cNvSpPr>
          <p:nvPr/>
        </p:nvSpPr>
        <p:spPr bwMode="auto">
          <a:xfrm>
            <a:off x="3995936" y="639748"/>
            <a:ext cx="2592288" cy="360040"/>
          </a:xfrm>
          <a:prstGeom prst="rect">
            <a:avLst/>
          </a:prstGeom>
          <a:noFill/>
          <a:ln>
            <a:noFill/>
          </a:ln>
          <a:extLst/>
        </p:spPr>
        <p:txBody>
          <a:bodyPr vert="horz" wrap="square" lIns="91440" tIns="45720" rIns="91440" bIns="45720" numCol="1" anchor="t" anchorCtr="0" compatLnSpc="1">
            <a:prstTxWarp prst="textNoShape">
              <a:avLst/>
            </a:prstTxWarp>
            <a:noAutofit/>
          </a:bodyPr>
          <a:lstStyle>
            <a:defPPr>
              <a:defRPr lang="en-US"/>
            </a:defPPr>
            <a:lvl1pPr marL="114300" indent="0" eaLnBrk="0" hangingPunct="0">
              <a:spcBef>
                <a:spcPct val="20000"/>
              </a:spcBef>
              <a:buFont typeface="Arial" charset="0"/>
              <a:buNone/>
              <a:defRPr sz="1600" b="1">
                <a:solidFill>
                  <a:srgbClr val="4D4D4D"/>
                </a:solidFill>
                <a:latin typeface="Tahoma" panose="020B0604030504040204" pitchFamily="34" charset="0"/>
                <a:ea typeface="Tahoma" panose="020B0604030504040204" pitchFamily="34" charset="0"/>
                <a:cs typeface="Tahoma" panose="020B0604030504040204" pitchFamily="34" charset="0"/>
              </a:defRPr>
            </a:lvl1pPr>
            <a:lvl2pPr marL="742950" indent="-285750" eaLnBrk="0" hangingPunct="0">
              <a:spcBef>
                <a:spcPct val="20000"/>
              </a:spcBef>
              <a:buFont typeface="Arial" charset="0"/>
              <a:buChar char="–"/>
              <a:defRPr sz="1800" b="0">
                <a:solidFill>
                  <a:schemeClr val="tx2"/>
                </a:solidFill>
                <a:latin typeface="Tahoma" panose="020B0604030504040204" pitchFamily="34" charset="0"/>
                <a:ea typeface="Tahoma" panose="020B0604030504040204" pitchFamily="34" charset="0"/>
                <a:cs typeface="Tahoma" panose="020B0604030504040204" pitchFamily="34" charset="0"/>
              </a:defRPr>
            </a:lvl2pPr>
            <a:lvl3pPr marL="1143000" indent="-228600" eaLnBrk="0" hangingPunct="0">
              <a:spcBef>
                <a:spcPct val="20000"/>
              </a:spcBef>
              <a:buFont typeface="Arial" charset="0"/>
              <a:buChar char="•"/>
              <a:defRPr sz="1600" b="0">
                <a:solidFill>
                  <a:schemeClr val="tx2"/>
                </a:solidFill>
                <a:latin typeface="Tahoma" panose="020B0604030504040204" pitchFamily="34" charset="0"/>
                <a:ea typeface="Tahoma" panose="020B0604030504040204" pitchFamily="34" charset="0"/>
                <a:cs typeface="Tahoma" panose="020B0604030504040204" pitchFamily="34" charset="0"/>
              </a:defRPr>
            </a:lvl3pPr>
            <a:lvl4pPr marL="1600200" indent="-228600" eaLnBrk="0" hangingPunct="0">
              <a:spcBef>
                <a:spcPct val="20000"/>
              </a:spcBef>
              <a:buFont typeface="Arial" charset="0"/>
              <a:buChar char="–"/>
              <a:defRPr sz="1400" b="0">
                <a:solidFill>
                  <a:schemeClr val="tx2"/>
                </a:solidFill>
                <a:latin typeface="Tahoma" panose="020B0604030504040204" pitchFamily="34" charset="0"/>
                <a:ea typeface="Tahoma" panose="020B0604030504040204" pitchFamily="34" charset="0"/>
                <a:cs typeface="Tahoma" panose="020B0604030504040204" pitchFamily="34" charset="0"/>
              </a:defRPr>
            </a:lvl4pPr>
            <a:lvl5pPr marL="2057400" indent="-228600" eaLnBrk="0" hangingPunct="0">
              <a:spcBef>
                <a:spcPct val="20000"/>
              </a:spcBef>
              <a:buFont typeface="Arial" charset="0"/>
              <a:buChar char="»"/>
              <a:defRPr sz="1200" b="0">
                <a:solidFill>
                  <a:schemeClr val="tx2"/>
                </a:solidFill>
                <a:latin typeface="Tahoma" panose="020B0604030504040204" pitchFamily="34" charset="0"/>
                <a:ea typeface="Tahoma" panose="020B0604030504040204" pitchFamily="34" charset="0"/>
                <a:cs typeface="Tahoma" panose="020B0604030504040204" pitchFamily="34" charset="0"/>
              </a:defRPr>
            </a:lvl5pPr>
            <a:lvl6pPr marL="2514600" indent="-228600">
              <a:spcBef>
                <a:spcPct val="20000"/>
              </a:spcBef>
              <a:buFont typeface="Arial" pitchFamily="34" charset="0"/>
              <a:buChar char="•"/>
              <a:defRPr sz="2000">
                <a:latin typeface="+mn-lt"/>
                <a:cs typeface="+mn-cs"/>
              </a:defRPr>
            </a:lvl6pPr>
            <a:lvl7pPr marL="2971800" indent="-228600">
              <a:spcBef>
                <a:spcPct val="20000"/>
              </a:spcBef>
              <a:buFont typeface="Arial" pitchFamily="34" charset="0"/>
              <a:buChar char="•"/>
              <a:defRPr sz="2000">
                <a:latin typeface="+mn-lt"/>
                <a:cs typeface="+mn-cs"/>
              </a:defRPr>
            </a:lvl7pPr>
            <a:lvl8pPr marL="3429000" indent="-228600">
              <a:spcBef>
                <a:spcPct val="20000"/>
              </a:spcBef>
              <a:buFont typeface="Arial" pitchFamily="34" charset="0"/>
              <a:buChar char="•"/>
              <a:defRPr sz="2000">
                <a:latin typeface="+mn-lt"/>
                <a:cs typeface="+mn-cs"/>
              </a:defRPr>
            </a:lvl8pPr>
            <a:lvl9pPr marL="3886200" indent="-228600">
              <a:spcBef>
                <a:spcPct val="20000"/>
              </a:spcBef>
              <a:buFont typeface="Arial" pitchFamily="34" charset="0"/>
              <a:buChar char="•"/>
              <a:defRPr sz="2000">
                <a:latin typeface="+mn-lt"/>
                <a:cs typeface="+mn-cs"/>
              </a:defRPr>
            </a:lvl9pPr>
          </a:lstStyle>
          <a:p>
            <a:pPr algn="ctr"/>
            <a:r>
              <a:rPr lang="en-CA" dirty="0" smtClean="0"/>
              <a:t>Assign to Sprints</a:t>
            </a:r>
            <a:endParaRPr lang="en-CA" dirty="0"/>
          </a:p>
        </p:txBody>
      </p:sp>
      <p:sp>
        <p:nvSpPr>
          <p:cNvPr id="19" name="Rectangular Callout 18"/>
          <p:cNvSpPr/>
          <p:nvPr/>
        </p:nvSpPr>
        <p:spPr>
          <a:xfrm>
            <a:off x="395536" y="603744"/>
            <a:ext cx="1584176" cy="432048"/>
          </a:xfrm>
          <a:prstGeom prst="wedgeRectCallout">
            <a:avLst>
              <a:gd name="adj1" fmla="val -5991"/>
              <a:gd name="adj2" fmla="val 110069"/>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w="635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0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List of Issues</a:t>
            </a:r>
            <a:endParaRPr lang="en-CA" sz="10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21" name="Content Placeholder 2"/>
          <p:cNvSpPr txBox="1">
            <a:spLocks/>
          </p:cNvSpPr>
          <p:nvPr/>
        </p:nvSpPr>
        <p:spPr bwMode="auto">
          <a:xfrm>
            <a:off x="4148336" y="2921529"/>
            <a:ext cx="2592288" cy="360040"/>
          </a:xfrm>
          <a:prstGeom prst="rect">
            <a:avLst/>
          </a:prstGeom>
          <a:noFill/>
          <a:ln>
            <a:noFill/>
          </a:ln>
          <a:extLst/>
        </p:spPr>
        <p:txBody>
          <a:bodyPr vert="horz" wrap="square" lIns="91440" tIns="45720" rIns="91440" bIns="45720" numCol="1" anchor="t" anchorCtr="0" compatLnSpc="1">
            <a:prstTxWarp prst="textNoShape">
              <a:avLst/>
            </a:prstTxWarp>
            <a:noAutofit/>
          </a:bodyPr>
          <a:lstStyle>
            <a:defPPr>
              <a:defRPr lang="en-US"/>
            </a:defPPr>
            <a:lvl1pPr marL="114300" indent="0" eaLnBrk="0" hangingPunct="0">
              <a:spcBef>
                <a:spcPct val="20000"/>
              </a:spcBef>
              <a:buFont typeface="Arial" charset="0"/>
              <a:buNone/>
              <a:defRPr sz="1600" b="1">
                <a:solidFill>
                  <a:srgbClr val="4D4D4D"/>
                </a:solidFill>
                <a:latin typeface="Tahoma" panose="020B0604030504040204" pitchFamily="34" charset="0"/>
                <a:ea typeface="Tahoma" panose="020B0604030504040204" pitchFamily="34" charset="0"/>
                <a:cs typeface="Tahoma" panose="020B0604030504040204" pitchFamily="34" charset="0"/>
              </a:defRPr>
            </a:lvl1pPr>
            <a:lvl2pPr marL="742950" indent="-285750" eaLnBrk="0" hangingPunct="0">
              <a:spcBef>
                <a:spcPct val="20000"/>
              </a:spcBef>
              <a:buFont typeface="Arial" charset="0"/>
              <a:buChar char="–"/>
              <a:defRPr sz="1800" b="0">
                <a:solidFill>
                  <a:schemeClr val="tx2"/>
                </a:solidFill>
                <a:latin typeface="Tahoma" panose="020B0604030504040204" pitchFamily="34" charset="0"/>
                <a:ea typeface="Tahoma" panose="020B0604030504040204" pitchFamily="34" charset="0"/>
                <a:cs typeface="Tahoma" panose="020B0604030504040204" pitchFamily="34" charset="0"/>
              </a:defRPr>
            </a:lvl2pPr>
            <a:lvl3pPr marL="1143000" indent="-228600" eaLnBrk="0" hangingPunct="0">
              <a:spcBef>
                <a:spcPct val="20000"/>
              </a:spcBef>
              <a:buFont typeface="Arial" charset="0"/>
              <a:buChar char="•"/>
              <a:defRPr sz="1600" b="0">
                <a:solidFill>
                  <a:schemeClr val="tx2"/>
                </a:solidFill>
                <a:latin typeface="Tahoma" panose="020B0604030504040204" pitchFamily="34" charset="0"/>
                <a:ea typeface="Tahoma" panose="020B0604030504040204" pitchFamily="34" charset="0"/>
                <a:cs typeface="Tahoma" panose="020B0604030504040204" pitchFamily="34" charset="0"/>
              </a:defRPr>
            </a:lvl3pPr>
            <a:lvl4pPr marL="1600200" indent="-228600" eaLnBrk="0" hangingPunct="0">
              <a:spcBef>
                <a:spcPct val="20000"/>
              </a:spcBef>
              <a:buFont typeface="Arial" charset="0"/>
              <a:buChar char="–"/>
              <a:defRPr sz="1400" b="0">
                <a:solidFill>
                  <a:schemeClr val="tx2"/>
                </a:solidFill>
                <a:latin typeface="Tahoma" panose="020B0604030504040204" pitchFamily="34" charset="0"/>
                <a:ea typeface="Tahoma" panose="020B0604030504040204" pitchFamily="34" charset="0"/>
                <a:cs typeface="Tahoma" panose="020B0604030504040204" pitchFamily="34" charset="0"/>
              </a:defRPr>
            </a:lvl4pPr>
            <a:lvl5pPr marL="2057400" indent="-228600" eaLnBrk="0" hangingPunct="0">
              <a:spcBef>
                <a:spcPct val="20000"/>
              </a:spcBef>
              <a:buFont typeface="Arial" charset="0"/>
              <a:buChar char="»"/>
              <a:defRPr sz="1200" b="0">
                <a:solidFill>
                  <a:schemeClr val="tx2"/>
                </a:solidFill>
                <a:latin typeface="Tahoma" panose="020B0604030504040204" pitchFamily="34" charset="0"/>
                <a:ea typeface="Tahoma" panose="020B0604030504040204" pitchFamily="34" charset="0"/>
                <a:cs typeface="Tahoma" panose="020B0604030504040204" pitchFamily="34" charset="0"/>
              </a:defRPr>
            </a:lvl5pPr>
            <a:lvl6pPr marL="2514600" indent="-228600">
              <a:spcBef>
                <a:spcPct val="20000"/>
              </a:spcBef>
              <a:buFont typeface="Arial" pitchFamily="34" charset="0"/>
              <a:buChar char="•"/>
              <a:defRPr sz="2000">
                <a:latin typeface="+mn-lt"/>
                <a:cs typeface="+mn-cs"/>
              </a:defRPr>
            </a:lvl6pPr>
            <a:lvl7pPr marL="2971800" indent="-228600">
              <a:spcBef>
                <a:spcPct val="20000"/>
              </a:spcBef>
              <a:buFont typeface="Arial" pitchFamily="34" charset="0"/>
              <a:buChar char="•"/>
              <a:defRPr sz="2000">
                <a:latin typeface="+mn-lt"/>
                <a:cs typeface="+mn-cs"/>
              </a:defRPr>
            </a:lvl7pPr>
            <a:lvl8pPr marL="3429000" indent="-228600">
              <a:spcBef>
                <a:spcPct val="20000"/>
              </a:spcBef>
              <a:buFont typeface="Arial" pitchFamily="34" charset="0"/>
              <a:buChar char="•"/>
              <a:defRPr sz="2000">
                <a:latin typeface="+mn-lt"/>
                <a:cs typeface="+mn-cs"/>
              </a:defRPr>
            </a:lvl8pPr>
            <a:lvl9pPr marL="3886200" indent="-228600">
              <a:spcBef>
                <a:spcPct val="20000"/>
              </a:spcBef>
              <a:buFont typeface="Arial" pitchFamily="34" charset="0"/>
              <a:buChar char="•"/>
              <a:defRPr sz="2000">
                <a:latin typeface="+mn-lt"/>
                <a:cs typeface="+mn-cs"/>
              </a:defRPr>
            </a:lvl9pPr>
          </a:lstStyle>
          <a:p>
            <a:pPr algn="ctr"/>
            <a:r>
              <a:rPr lang="en-CA" dirty="0" smtClean="0"/>
              <a:t>Assign to </a:t>
            </a:r>
            <a:r>
              <a:rPr lang="en-CA" dirty="0" smtClean="0"/>
              <a:t>Resources</a:t>
            </a:r>
            <a:endParaRPr lang="en-CA" dirty="0"/>
          </a:p>
        </p:txBody>
      </p:sp>
    </p:spTree>
    <p:extLst>
      <p:ext uri="{BB962C8B-B14F-4D97-AF65-F5344CB8AC3E}">
        <p14:creationId xmlns:p14="http://schemas.microsoft.com/office/powerpoint/2010/main" val="33455960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325" y="915566"/>
            <a:ext cx="7753350" cy="18669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611560" y="1"/>
            <a:ext cx="8383768" cy="584775"/>
          </a:xfrm>
        </p:spPr>
        <p:txBody>
          <a:bodyPr/>
          <a:lstStyle/>
          <a:p>
            <a:r>
              <a:rPr lang="en-CA" sz="3200" dirty="0" smtClean="0"/>
              <a:t>4. Run Simulation</a:t>
            </a:r>
            <a:endParaRPr lang="en-CA" sz="3200" dirty="0"/>
          </a:p>
        </p:txBody>
      </p:sp>
      <p:sp>
        <p:nvSpPr>
          <p:cNvPr id="4" name="Rectangle 3"/>
          <p:cNvSpPr/>
          <p:nvPr/>
        </p:nvSpPr>
        <p:spPr>
          <a:xfrm>
            <a:off x="7176442" y="2283718"/>
            <a:ext cx="1152128" cy="2376264"/>
          </a:xfrm>
          <a:prstGeom prst="rect">
            <a:avLst/>
          </a:prstGeom>
          <a:solidFill>
            <a:srgbClr val="FF1144">
              <a:alpha val="1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CA" dirty="0" smtClean="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rPr>
              <a:t>Risk adjusted duration </a:t>
            </a:r>
            <a:endParaRPr lang="en-CA"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6" name="Rectangle 5"/>
          <p:cNvSpPr/>
          <p:nvPr/>
        </p:nvSpPr>
        <p:spPr>
          <a:xfrm>
            <a:off x="7176442" y="590600"/>
            <a:ext cx="1152128" cy="1669876"/>
          </a:xfrm>
          <a:prstGeom prst="rect">
            <a:avLst/>
          </a:prstGeom>
          <a:solidFill>
            <a:srgbClr val="FF1144">
              <a:alpha val="1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CA" dirty="0" smtClean="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rPr>
              <a:t> </a:t>
            </a:r>
            <a:endParaRPr lang="en-CA"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2020377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0"/>
            <a:ext cx="7797552" cy="584775"/>
          </a:xfrm>
        </p:spPr>
        <p:txBody>
          <a:bodyPr/>
          <a:lstStyle/>
          <a:p>
            <a:r>
              <a:rPr lang="en-CA" sz="3200" dirty="0" smtClean="0"/>
              <a:t>5. Adjust Plan </a:t>
            </a:r>
            <a:endParaRPr lang="en-CA" sz="3200" dirty="0"/>
          </a:p>
        </p:txBody>
      </p:sp>
      <p:sp>
        <p:nvSpPr>
          <p:cNvPr id="7" name="Content Placeholder 2"/>
          <p:cNvSpPr txBox="1">
            <a:spLocks/>
          </p:cNvSpPr>
          <p:nvPr/>
        </p:nvSpPr>
        <p:spPr bwMode="auto">
          <a:xfrm>
            <a:off x="395536" y="771550"/>
            <a:ext cx="6624736" cy="357030"/>
          </a:xfrm>
          <a:prstGeom prst="rect">
            <a:avLst/>
          </a:prstGeom>
          <a:noFill/>
          <a:ln>
            <a:noFill/>
          </a:ln>
          <a:extLst/>
        </p:spPr>
        <p:txBody>
          <a:bodyPr vert="horz" wrap="square" lIns="91440" tIns="45720" rIns="91440" bIns="45720" numCol="1" anchor="t" anchorCtr="0" compatLnSpc="1">
            <a:prstTxWarp prst="textNoShape">
              <a:avLst/>
            </a:prstTxWarp>
            <a:noAutofit/>
          </a:bodyPr>
          <a:lstStyle>
            <a:defPPr>
              <a:defRPr lang="en-US"/>
            </a:defPPr>
            <a:lvl1pPr marL="114300" indent="0" eaLnBrk="0" hangingPunct="0">
              <a:spcBef>
                <a:spcPct val="20000"/>
              </a:spcBef>
              <a:buFont typeface="Arial" charset="0"/>
              <a:buNone/>
              <a:defRPr sz="1600" b="1">
                <a:solidFill>
                  <a:srgbClr val="4D4D4D"/>
                </a:solidFill>
                <a:latin typeface="Tahoma" panose="020B0604030504040204" pitchFamily="34" charset="0"/>
                <a:ea typeface="Tahoma" panose="020B0604030504040204" pitchFamily="34" charset="0"/>
                <a:cs typeface="Tahoma" panose="020B0604030504040204" pitchFamily="34" charset="0"/>
              </a:defRPr>
            </a:lvl1pPr>
            <a:lvl2pPr marL="742950" indent="-285750" eaLnBrk="0" hangingPunct="0">
              <a:spcBef>
                <a:spcPct val="20000"/>
              </a:spcBef>
              <a:buFont typeface="Arial" charset="0"/>
              <a:buChar char="–"/>
              <a:defRPr sz="1800" b="0">
                <a:solidFill>
                  <a:schemeClr val="tx2"/>
                </a:solidFill>
                <a:latin typeface="Tahoma" panose="020B0604030504040204" pitchFamily="34" charset="0"/>
                <a:ea typeface="Tahoma" panose="020B0604030504040204" pitchFamily="34" charset="0"/>
                <a:cs typeface="Tahoma" panose="020B0604030504040204" pitchFamily="34" charset="0"/>
              </a:defRPr>
            </a:lvl2pPr>
            <a:lvl3pPr marL="1143000" indent="-228600" eaLnBrk="0" hangingPunct="0">
              <a:spcBef>
                <a:spcPct val="20000"/>
              </a:spcBef>
              <a:buFont typeface="Arial" charset="0"/>
              <a:buChar char="•"/>
              <a:defRPr sz="1600" b="0">
                <a:solidFill>
                  <a:schemeClr val="tx2"/>
                </a:solidFill>
                <a:latin typeface="Tahoma" panose="020B0604030504040204" pitchFamily="34" charset="0"/>
                <a:ea typeface="Tahoma" panose="020B0604030504040204" pitchFamily="34" charset="0"/>
                <a:cs typeface="Tahoma" panose="020B0604030504040204" pitchFamily="34" charset="0"/>
              </a:defRPr>
            </a:lvl3pPr>
            <a:lvl4pPr marL="1600200" indent="-228600" eaLnBrk="0" hangingPunct="0">
              <a:spcBef>
                <a:spcPct val="20000"/>
              </a:spcBef>
              <a:buFont typeface="Arial" charset="0"/>
              <a:buChar char="–"/>
              <a:defRPr sz="1400" b="0">
                <a:solidFill>
                  <a:schemeClr val="tx2"/>
                </a:solidFill>
                <a:latin typeface="Tahoma" panose="020B0604030504040204" pitchFamily="34" charset="0"/>
                <a:ea typeface="Tahoma" panose="020B0604030504040204" pitchFamily="34" charset="0"/>
                <a:cs typeface="Tahoma" panose="020B0604030504040204" pitchFamily="34" charset="0"/>
              </a:defRPr>
            </a:lvl4pPr>
            <a:lvl5pPr marL="2057400" indent="-228600" eaLnBrk="0" hangingPunct="0">
              <a:spcBef>
                <a:spcPct val="20000"/>
              </a:spcBef>
              <a:buFont typeface="Arial" charset="0"/>
              <a:buChar char="»"/>
              <a:defRPr sz="1200" b="0">
                <a:solidFill>
                  <a:schemeClr val="tx2"/>
                </a:solidFill>
                <a:latin typeface="Tahoma" panose="020B0604030504040204" pitchFamily="34" charset="0"/>
                <a:ea typeface="Tahoma" panose="020B0604030504040204" pitchFamily="34" charset="0"/>
                <a:cs typeface="Tahoma" panose="020B0604030504040204" pitchFamily="34" charset="0"/>
              </a:defRPr>
            </a:lvl5pPr>
            <a:lvl6pPr marL="2514600" indent="-228600">
              <a:spcBef>
                <a:spcPct val="20000"/>
              </a:spcBef>
              <a:buFont typeface="Arial" pitchFamily="34" charset="0"/>
              <a:buChar char="•"/>
              <a:defRPr sz="2000">
                <a:latin typeface="+mn-lt"/>
                <a:cs typeface="+mn-cs"/>
              </a:defRPr>
            </a:lvl6pPr>
            <a:lvl7pPr marL="2971800" indent="-228600">
              <a:spcBef>
                <a:spcPct val="20000"/>
              </a:spcBef>
              <a:buFont typeface="Arial" pitchFamily="34" charset="0"/>
              <a:buChar char="•"/>
              <a:defRPr sz="2000">
                <a:latin typeface="+mn-lt"/>
                <a:cs typeface="+mn-cs"/>
              </a:defRPr>
            </a:lvl7pPr>
            <a:lvl8pPr marL="3429000" indent="-228600">
              <a:spcBef>
                <a:spcPct val="20000"/>
              </a:spcBef>
              <a:buFont typeface="Arial" pitchFamily="34" charset="0"/>
              <a:buChar char="•"/>
              <a:defRPr sz="2000">
                <a:latin typeface="+mn-lt"/>
                <a:cs typeface="+mn-cs"/>
              </a:defRPr>
            </a:lvl8pPr>
            <a:lvl9pPr marL="3886200" indent="-228600">
              <a:spcBef>
                <a:spcPct val="20000"/>
              </a:spcBef>
              <a:buFont typeface="Arial" pitchFamily="34" charset="0"/>
              <a:buChar char="•"/>
              <a:defRPr sz="2000">
                <a:latin typeface="+mn-lt"/>
                <a:cs typeface="+mn-cs"/>
              </a:defRPr>
            </a:lvl9pPr>
          </a:lstStyle>
          <a:p>
            <a:r>
              <a:rPr lang="en-CA" dirty="0" smtClean="0"/>
              <a:t>Option A: Add additional </a:t>
            </a:r>
            <a:r>
              <a:rPr lang="en-CA" dirty="0" smtClean="0"/>
              <a:t>sprint</a:t>
            </a:r>
            <a:endParaRPr lang="en-CA" dirty="0" smtClean="0"/>
          </a:p>
        </p:txBody>
      </p:sp>
      <p:sp>
        <p:nvSpPr>
          <p:cNvPr id="5" name="Content Placeholder 2"/>
          <p:cNvSpPr txBox="1">
            <a:spLocks/>
          </p:cNvSpPr>
          <p:nvPr/>
        </p:nvSpPr>
        <p:spPr bwMode="auto">
          <a:xfrm>
            <a:off x="1439652" y="2838434"/>
            <a:ext cx="4536504" cy="357030"/>
          </a:xfrm>
          <a:prstGeom prst="rect">
            <a:avLst/>
          </a:prstGeom>
          <a:noFill/>
          <a:ln>
            <a:noFill/>
          </a:ln>
          <a:extLst/>
        </p:spPr>
        <p:txBody>
          <a:bodyPr vert="horz" wrap="square" lIns="91440" tIns="45720" rIns="91440" bIns="45720" numCol="1" anchor="t" anchorCtr="0" compatLnSpc="1">
            <a:prstTxWarp prst="textNoShape">
              <a:avLst/>
            </a:prstTxWarp>
            <a:noAutofit/>
          </a:bodyPr>
          <a:lstStyle>
            <a:defPPr>
              <a:defRPr lang="en-US"/>
            </a:defPPr>
            <a:lvl1pPr marL="114300" indent="0" eaLnBrk="0" hangingPunct="0">
              <a:spcBef>
                <a:spcPct val="20000"/>
              </a:spcBef>
              <a:buFont typeface="Arial" charset="0"/>
              <a:buNone/>
              <a:defRPr sz="1600" b="1">
                <a:solidFill>
                  <a:srgbClr val="4D4D4D"/>
                </a:solidFill>
                <a:latin typeface="Tahoma" panose="020B0604030504040204" pitchFamily="34" charset="0"/>
                <a:ea typeface="Tahoma" panose="020B0604030504040204" pitchFamily="34" charset="0"/>
                <a:cs typeface="Tahoma" panose="020B0604030504040204" pitchFamily="34" charset="0"/>
              </a:defRPr>
            </a:lvl1pPr>
            <a:lvl2pPr marL="742950" indent="-285750" eaLnBrk="0" hangingPunct="0">
              <a:spcBef>
                <a:spcPct val="20000"/>
              </a:spcBef>
              <a:buFont typeface="Arial" charset="0"/>
              <a:buChar char="–"/>
              <a:defRPr sz="1800" b="0">
                <a:solidFill>
                  <a:schemeClr val="tx2"/>
                </a:solidFill>
                <a:latin typeface="Tahoma" panose="020B0604030504040204" pitchFamily="34" charset="0"/>
                <a:ea typeface="Tahoma" panose="020B0604030504040204" pitchFamily="34" charset="0"/>
                <a:cs typeface="Tahoma" panose="020B0604030504040204" pitchFamily="34" charset="0"/>
              </a:defRPr>
            </a:lvl2pPr>
            <a:lvl3pPr marL="1143000" indent="-228600" eaLnBrk="0" hangingPunct="0">
              <a:spcBef>
                <a:spcPct val="20000"/>
              </a:spcBef>
              <a:buFont typeface="Arial" charset="0"/>
              <a:buChar char="•"/>
              <a:defRPr sz="1600" b="0">
                <a:solidFill>
                  <a:schemeClr val="tx2"/>
                </a:solidFill>
                <a:latin typeface="Tahoma" panose="020B0604030504040204" pitchFamily="34" charset="0"/>
                <a:ea typeface="Tahoma" panose="020B0604030504040204" pitchFamily="34" charset="0"/>
                <a:cs typeface="Tahoma" panose="020B0604030504040204" pitchFamily="34" charset="0"/>
              </a:defRPr>
            </a:lvl3pPr>
            <a:lvl4pPr marL="1600200" indent="-228600" eaLnBrk="0" hangingPunct="0">
              <a:spcBef>
                <a:spcPct val="20000"/>
              </a:spcBef>
              <a:buFont typeface="Arial" charset="0"/>
              <a:buChar char="–"/>
              <a:defRPr sz="1400" b="0">
                <a:solidFill>
                  <a:schemeClr val="tx2"/>
                </a:solidFill>
                <a:latin typeface="Tahoma" panose="020B0604030504040204" pitchFamily="34" charset="0"/>
                <a:ea typeface="Tahoma" panose="020B0604030504040204" pitchFamily="34" charset="0"/>
                <a:cs typeface="Tahoma" panose="020B0604030504040204" pitchFamily="34" charset="0"/>
              </a:defRPr>
            </a:lvl4pPr>
            <a:lvl5pPr marL="2057400" indent="-228600" eaLnBrk="0" hangingPunct="0">
              <a:spcBef>
                <a:spcPct val="20000"/>
              </a:spcBef>
              <a:buFont typeface="Arial" charset="0"/>
              <a:buChar char="»"/>
              <a:defRPr sz="1200" b="0">
                <a:solidFill>
                  <a:schemeClr val="tx2"/>
                </a:solidFill>
                <a:latin typeface="Tahoma" panose="020B0604030504040204" pitchFamily="34" charset="0"/>
                <a:ea typeface="Tahoma" panose="020B0604030504040204" pitchFamily="34" charset="0"/>
                <a:cs typeface="Tahoma" panose="020B0604030504040204" pitchFamily="34" charset="0"/>
              </a:defRPr>
            </a:lvl5pPr>
            <a:lvl6pPr marL="2514600" indent="-228600">
              <a:spcBef>
                <a:spcPct val="20000"/>
              </a:spcBef>
              <a:buFont typeface="Arial" pitchFamily="34" charset="0"/>
              <a:buChar char="•"/>
              <a:defRPr sz="2000">
                <a:latin typeface="+mn-lt"/>
                <a:cs typeface="+mn-cs"/>
              </a:defRPr>
            </a:lvl6pPr>
            <a:lvl7pPr marL="2971800" indent="-228600">
              <a:spcBef>
                <a:spcPct val="20000"/>
              </a:spcBef>
              <a:buFont typeface="Arial" pitchFamily="34" charset="0"/>
              <a:buChar char="•"/>
              <a:defRPr sz="2000">
                <a:latin typeface="+mn-lt"/>
                <a:cs typeface="+mn-cs"/>
              </a:defRPr>
            </a:lvl7pPr>
            <a:lvl8pPr marL="3429000" indent="-228600">
              <a:spcBef>
                <a:spcPct val="20000"/>
              </a:spcBef>
              <a:buFont typeface="Arial" pitchFamily="34" charset="0"/>
              <a:buChar char="•"/>
              <a:defRPr sz="2000">
                <a:latin typeface="+mn-lt"/>
                <a:cs typeface="+mn-cs"/>
              </a:defRPr>
            </a:lvl8pPr>
            <a:lvl9pPr marL="3886200" indent="-228600">
              <a:spcBef>
                <a:spcPct val="20000"/>
              </a:spcBef>
              <a:buFont typeface="Arial" pitchFamily="34" charset="0"/>
              <a:buChar char="•"/>
              <a:defRPr sz="2000">
                <a:latin typeface="+mn-lt"/>
                <a:cs typeface="+mn-cs"/>
              </a:defRPr>
            </a:lvl9pPr>
          </a:lstStyle>
          <a:p>
            <a:r>
              <a:rPr lang="en-CA" dirty="0" smtClean="0"/>
              <a:t>Option B: Minimize impact of issues</a:t>
            </a:r>
            <a:endParaRPr lang="en-CA" dirty="0"/>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2201" y="1128580"/>
            <a:ext cx="4867275" cy="16573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5656" y="3214117"/>
            <a:ext cx="6896100" cy="15430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70265166"/>
      </p:ext>
    </p:extLst>
  </p:cSld>
  <p:clrMapOvr>
    <a:masterClrMapping/>
  </p:clrMapOvr>
  <p:timing>
    <p:tnLst>
      <p:par>
        <p:cTn id="1" dur="indefinite" restart="never" nodeType="tmRoot"/>
      </p:par>
    </p:tnLst>
  </p:timing>
</p:sld>
</file>

<file path=ppt/theme/theme1.xml><?xml version="1.0" encoding="utf-8"?>
<a:theme xmlns:a="http://schemas.openxmlformats.org/drawingml/2006/main" name="3_intaverPresentation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Microsoft JhengHei Light"/>
        <a:ea typeface=""/>
        <a:cs typeface=""/>
      </a:majorFont>
      <a:minorFont>
        <a:latin typeface="Segoe UI Semi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47492</TotalTime>
  <Words>723</Words>
  <Application>Microsoft Office PowerPoint</Application>
  <PresentationFormat>On-screen Show (16:9)</PresentationFormat>
  <Paragraphs>65</Paragraphs>
  <Slides>7</Slides>
  <Notes>7</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3_intaverPresentationTemplate</vt:lpstr>
      <vt:lpstr>Agile Project Management and Quantitative Risk Analysis </vt:lpstr>
      <vt:lpstr>Conventional vs Agile Risk Analysis</vt:lpstr>
      <vt:lpstr>1. Create an Agile Plan</vt:lpstr>
      <vt:lpstr>2. Add Issues</vt:lpstr>
      <vt:lpstr>3. Assign Issues to Resources or Sprints</vt:lpstr>
      <vt:lpstr>4. Run Simulation</vt:lpstr>
      <vt:lpstr>5. Adjust Plan </vt:lpstr>
    </vt:vector>
  </TitlesOfParts>
  <Company>Schlumberger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Quantitative Methods in Project Management</dc:title>
  <dc:creator>SLB</dc:creator>
  <cp:lastModifiedBy>lvirine</cp:lastModifiedBy>
  <cp:revision>575</cp:revision>
  <cp:lastPrinted>2015-09-08T15:47:46Z</cp:lastPrinted>
  <dcterms:created xsi:type="dcterms:W3CDTF">2005-08-30T20:03:06Z</dcterms:created>
  <dcterms:modified xsi:type="dcterms:W3CDTF">2019-06-13T15:47:24Z</dcterms:modified>
</cp:coreProperties>
</file>